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60" d="100"/>
          <a:sy n="60" d="100"/>
        </p:scale>
        <p:origin x="90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1:06.1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45 0 24575,'1'3'0,"-1"-1"0,1 1 0,0-1 0,0 0 0,0 1 0,0-1 0,0 0 0,0 0 0,1 1 0,-1-1 0,1 0 0,-1-1 0,1 1 0,0 0 0,3 2 0,11 15 0,-13-13 0,0 1 0,0-1 0,0 1 0,-1 0 0,0 0 0,0 0 0,-1 0 0,0 0 0,0 1 0,-1-1 0,0 0 0,0 1 0,-1-1 0,-1 11 0,-4 10 0,-1-1 0,-15 37 0,17-51 0,-15 39-1598,-10 29-3562,27-70 5156,0 0 0,1 0-1,1 1 1,-1-1 0,2 17-1,0-25 199,0-1 0,1 0 0,0 0 1,-1 1-1,1-1 0,0 0 0,0 0 0,0 0 0,0 0 0,1 1 0,-1-2 0,1 1 0,-1 0 0,1 0 0,-1 0 0,1-1 0,0 1 0,0-1 1,0 0-1,0 1 0,0-1 0,0 0 0,0 0 0,0 0 0,4 1 0,3 1 777,0 0 0,15 2 0,2-1-2146,178 11 1175,-154-12 0,428 5-177,-348-9-1011,-104 1-5638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4:38.2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47 24575,'0'0'0,"0"-1"0,1 1 0,-1-1 0,0 1 0,0-1 0,1 1 0,-1-1 0,0 1 0,1-1 0,-1 1 0,1 0 0,-1-1 0,0 1 0,1-1 0,-1 1 0,1 0 0,-1 0 0,1-1 0,-1 1 0,1 0 0,-1 0 0,1 0 0,-1-1 0,2 1 0,15-4 0,-14 4 0,32-7-5175,11-2 2290,24-2 3413,-49 8-58,0 2 0,1 1-1,33 3 1,64 14 5215,60 11-5981,-66-10 560,-53-11-264,-37-5 0,0 1 0,1 1 0,-1 1 0,36 13 0,-32-9 0,0-1 0,0-1 0,0-1 0,32 2 0,-40-5 0,42 2 0,95-3 0,-95-2 0,-55 0 0,0-1 0,0 1 0,0-1 0,0 0 0,0 0 0,0-1 0,0 0 0,0 0 0,10-5 0,-9 3 0,-1-1 0,1 0 0,-1 0 0,0-1 0,0 0 0,10-12 0,-10 10 0,1 1 0,0 0 0,0 1 0,0 0 0,1 0 0,0 0 0,0 1 0,1 0 0,0 1 0,17-7 0,-10 6 0,-1 1 0,1 1 0,0 0 0,0 1 0,30 0 0,189 6-1365,-206-4-5461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5:03.682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133 1 24575,'2'0'0,"-1"1"0,1 0 0,-1-1 0,1 1 0,-1 0 0,0 0 0,0 0 0,1 0 0,-1 0 0,0 0 0,0 1 0,0-1 0,0 0 0,0 0 0,0 1 0,-1-1 0,1 1 0,0 1 0,0-3 0,25 51-6656,9 29 5621,21 41 1942,-33-70 4221,5 29-3341,4 11-1918,31 81 131,-57-155 0,18 38 0,-18-42 0,0-1 0,0 1 0,5 24 0,-10-32 0,0 0 0,-1 0 0,1 0 0,-1 0 0,0 0 0,-1 0 0,1 0 0,-1 0 0,0 0 0,0 0 0,-1 0 0,1-1 0,-1 1 0,-4 7 0,2-5 0,-1 0 0,0 0 0,0-1 0,-1 1 0,1-1 0,-14 10 0,-45 28 0,29-21 0,-45 30 0,-25 17 0,82-52 0,0 0 0,-26 28 0,28-24-1365,4-4-5461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5:06.316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1 0 24575,'11'1'0,"1"0"0,-1 1 0,1 0 0,-1 1 0,0 0 0,0 0 0,0 1 0,-1 1 0,15 8 0,23 13 0,-1 2 0,-1 2 0,-2 2 0,-2 2 0,73 74 0,-86-74 0,46 68 0,-71-97 0,-1 0 0,1 1 0,-1-1 0,5 12 0,-7-15 0,0 0 0,0 0 0,-1 1 0,0-1 0,1 0 0,-1 1 0,0-1 0,0 0 0,0 1 0,0-1 0,-1 0 0,1 1 0,-1-1 0,1 0 0,-2 3 0,-2 5 0,-2 1 0,1-1 0,-1-1 0,-9 12 0,-35 38 0,20-24 0,-3 4 0,-130 161 0,153-187-227,0 0-1,2 0 1,0 1-1,0 0 1,-6 18-1,8-13-6598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5:16.228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1 0 24575,'129'117'99,"-98"-93"-509,1-1 1,50 28-1,-47-35-4517,-18-7 4477,27 15 0,-38-20 467,-1 0 0,0 0 1,-1 0-1,1 0 1,-1 1-1,1 0 0,-1 0 1,-1 0-1,4 6 0,-5-7-17,0 1 0,0 0 0,-1-1 0,0 1 0,1 0 0,-2 0 0,1 0 0,-1 0 0,1 0 0,-2 0 0,1 0 0,0 0 0,-1 0 0,0 0 0,0 0 0,0-1 0,-1 1 0,0 0 0,-3 6 0,-5 8 0,0 0 0,-1-1 0,-16 19 0,24-33 0,-84 109 210,-4 0 4165,62-77-2176,-16 11-2199,30-32 0,-20 24 0,31-34 0,0 1 0,1 0 0,-1 0 0,1 0 0,0 0 0,1 1 0,-1-1 0,-1 12 0,1 0-682,0 34-1,3-21-6143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5:18.571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0 355 24575,'11'-10'0,"9"-12"0,33-63 0,-11 17 0,42-71 0,-83 136 0,1 1 0,-1-1 0,1 1 0,0 0 0,0 0 0,0 0 0,0 0 0,0 0 0,1 0 0,-1 0 0,5-2 0,-5 3 0,0 1 0,-1 0 0,1-1 0,0 1 0,0 0 0,-1 0 0,1 0 0,0 0 0,0 0 0,-1 0 0,1 1 0,0-1 0,-1 0 0,1 1 0,0 0 0,-1-1 0,1 1 0,-1 0 0,1 0 0,2 1 0,10 8 0,-1 1 0,0 0 0,0 0 0,-1 1 0,-1 1 0,0 0 0,-1 0 0,13 23 0,-5-4 0,-1 1 0,22 66 0,-24-49-112,9 59 1,-7-30-6450,-13-65 6561,0-1 0,1 0 0,10 18 0,9 21 0,1 30 6701,-10-27-9264,-10-35-1809,-1-6 3199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5:31.790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1 1 24575,'6'0'0,"0"1"0,0 0 0,0 0 0,12 4 0,-5-1 0,11 4 0,0 0 0,-1 2 0,-1 1 0,1 0 0,-2 2 0,0 1 0,35 28 0,-16-6 0,-1 2 0,51 64 0,-47-47 0,-17-20 0,33 34 0,-51-62 0,208 227 0,-211-229 0,-1 1 0,0-1 0,1 2 0,-2-1 0,1 0 0,-1 1 0,0-1 0,3 10 0,-6-14 0,1 1 0,-1 0 0,0 0 0,0 0 0,0-1 0,0 1 0,-1 0 0,1 0 0,-1-1 0,1 1 0,-1 0 0,0-1 0,0 1 0,0 0 0,-1-1 0,1 1 0,0-1 0,-1 0 0,0 0 0,0 1 0,1-1 0,-1 0 0,0 0 0,-3 2 0,-18 13 0,-1 0 0,-1-2 0,-35 17 0,4-2 0,-96 69 0,128-80 0,1 0 0,0 1 0,2 2 0,-19 24 0,5-4 0,-53 48 0,82-85 0,1 1 22,0 0 1,1 0-1,-1 0 0,1 1 0,-3 8 0,2-7-521,1 0-1,-10 12 1,-5 2-6327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5:33.671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29 0 24575,'94'31'0,"60"22"0,-89-28 0,66 37 0,-109-50 0,-1 2 0,0 0 0,-1 0 0,-1 2 0,0 1 0,25 29 0,-16-10 0,33 59 0,-58-90-428,0 0-1,0 1 1,0 0-1,-1-1 1,0 1-1,0 0 1,1 8-1,-2-11 190,-1 1-1,0 0 0,0 0 0,-1 0 1,1 0-1,-1-1 0,0 1 1,1 0-1,-2 0 0,1-1 0,0 1 1,-1-1-1,-2 4 0,-13 22 240,-2-1 0,-42 47 0,18-24 0,-60 85-517,-122 196 7818,172-245-7301,29-44 0,-3-1 0,-44 54 0,-11-4-1365,71-77-5461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5:36.243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122 0 24575,'25'1'0,"-1"2"0,37 7 0,-20-3 0,-26-4 0,333 65 0,-332-64 0,-1 1 0,20 9 0,-29-11 0,0 0 0,-1 0 0,0 0 0,1 1 0,-1 0 0,-1 0 0,1 1 0,7 8 0,-10-10 0,-1-1 0,0 0 0,1 0 0,-1 0 0,0 1 0,-1-1 0,1 0 0,0 1 0,-1-1 0,1 1 0,-1-1 0,0 1 0,0-1 0,0 6 0,-1 0 0,0 0 0,-1 0 0,-4 12 0,-8 15-1423,-1-2 0,-2 0-1,-1 0 1,-23 31 0,17-27 1755,-358 552-332,331-514 0,19-30 0,2 2 0,-33 68 0,16-1-234,25-62-939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5:47.973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0 0 24575,'225'6'0,"-182"-2"0,-1 1 0,-1 3 0,54 16 0,-37-4 0,92 47 0,46 40 0,-135-72 0,-41-24 0,-1 1 0,20 17 0,-36-28 0,-2 1 0,1 0 0,0-1 0,0 1 0,0 0 0,-1 0 0,1 0 0,1 4 0,-3-5 0,1 0 0,-1 1 0,0-1 0,0 0 0,1 1 0,-1-1 0,0 0 0,0 1 0,-1-1 0,1 0 0,0 1 0,0-1 0,-1 0 0,1 1 0,-1-1 0,1 0 0,-1 0 0,1 0 0,-1 1 0,-1 1 0,-15 19 0,0-1 0,-38 35 0,35-36 0,-109 102 0,-71 76 0,20 21 0,79-95-6481,40-51 5944,48-57-636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5:51.941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8 1 24575,'2'0'0,"1"0"0,-1 0 0,0 1 0,0-1 0,0 1 0,1 0 0,-1 0 0,0 0 0,0 0 0,0 0 0,0 0 0,2 2 0,21 19 0,-19-16 0,34 38 0,-1 1 0,41 65 0,-47-57 0,-3 2 0,42 103 0,21 40 0,-86-188 0,-1-1 0,2 1 0,14 15 0,-16-20 0,0 1 0,0 0 0,-1 1 0,0 0 0,0 0 0,0 0 0,-1 0 0,0 0 0,3 10 0,-5-6 0,0 1 0,0 0 0,-1 0 0,-1 0 0,0-1 0,0 1 0,-1 0 0,-1 0 0,0 0 0,0-1 0,-7 19 0,-5 8 0,-2 0 0,-22 37 0,-37 54 0,60-107 0,-1 0 0,-1-2 0,-29 29 0,-124 131 0,99-83 134,18-23-1633,41-59-5327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1:10.4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91 0 24575,'0'0'0,"1"1"0,-1-1 0,1 0 0,0 0 0,-1 0 0,1 0 0,-1 1 0,1-1 0,-1 0 0,1 1 0,-1-1 0,1 0 0,-1 1 0,1-1 0,-1 0 0,1 1 0,-1-1 0,0 1 0,1-1 0,-1 1 0,0-1 0,1 1 0,-1-1 0,0 1 0,0 0 0,1-1 0,-1 2 0,4 17 0,-4-16 0,4 31 0,-2 0 0,-1 0 0,-1 0 0,-2 0 0,-2 0 0,-1-1 0,-1 1 0,-15 44 0,2-24 0,-19 65 0,32-97 0,2 0 0,0 0 0,0 37 0,7 152 0,-2-208 0,-1 0 0,1 1 0,-1-1 0,1 0 0,0 0 0,0 0 0,1 0 0,-1-1 0,1 1 0,-1 0 0,1 0 0,0-1 0,0 1 0,0-1 0,0 1 0,0-1 0,1 0 0,-1 0 0,1 0 0,-1 0 0,1-1 0,0 1 0,0-1 0,0 1 0,3 0 0,7 2 0,0 0 0,0-1 0,1 0 0,20 1 0,344 2 0,-214-9 0,520 4-1365,-668-1-5461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6:37.4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1471 0 24575,'-56'3'-244,"-26"10"-6279,14-3 5074,-364 23 7466,174-27-2870,82-6-4095,-190 0-417,333 0-5461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6:42.5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889 8 24575,'-12'14'0,"-36"24"0,-61 37 0,22-15 0,-274 197 0,146-89 0,210-164 0,2-2 0,1-1 0,0 1 0,0 0 0,0 0 0,0 0 0,-2 2 0,4-3 0,0-1 0,-1 1 0,1-1 0,0 1 0,0-1 0,0 1 0,-1-1 0,1 1 0,0 0 0,0-1 0,0 1 0,0-1 0,0 1 0,0 0 0,0-1 0,0 1 0,0 0 0,0-1 0,0 1 0,1-1 0,-1 1 0,0-1 0,0 1 0,0 0 0,1-1 0,-1 1 0,0-1 0,1 1 0,-1-1 0,1 1 0,-1-1 0,0 0 0,1 1 0,0 0 0,9 6 0,0-1 0,0 0 0,14 6 0,326 131 0,32 15 0,-82 4 0,-287-155 0,-4-1 0,27 13 0,-34-18 0,0-1 0,0 1 0,0 0 0,0-1 0,0 1 0,0-1 0,0 0 0,1 1 0,-1-1 0,0 0 0,0 0 0,0-1 0,0 1 0,4-1 0,-5 0 1,0 1-1,0-1 1,0 0-1,1 0 1,-1 0 0,0 0-1,0 0 1,0 0-1,0 0 1,-1 0-1,1 0 1,0 0-1,0 0 1,-1-1 0,1 1-1,0 0 1,-1-1-1,0 1 1,1 0-1,-1-1 1,1-1-1,0-5-381,0 0 1,-1-14-1,-5-56-4502,-12-44 3932,-1-14 1131,10 9 903,1 13 4104,-2 38-4673,-5-42-514,-12-72 0,23 177 0,1 0 0,-2 1 0,0 0 0,0 0 0,-10-19 0,11 27 0,0-1 0,0 1 0,0 0 0,-1 0 0,1 0 0,-1 0 0,0 0 0,0 1 0,0 0 0,-1 0 0,1 0 0,-1 0 0,0 1 0,1 0 0,-1 0 0,-6-2 0,-5 0 0,0 1 0,0 1 0,-1 0 0,1 2 0,-1-1 0,1 2 0,0 0 0,-1 1 0,1 1 0,0 0 0,-26 10 0,-1 2 0,-59 22 0,-177 98 0,172-82 0,50-26 0,47-22 0,1 0 0,0 1 0,0 1 0,0 0 0,1 0 0,-15 16 0,-36 55 0,17-20 0,34-48 0,4-6 0,1 0 0,-1 0 0,1 0 0,0 0 0,0 1 0,1-1 0,-1 1 0,1 0 0,0 0 0,-2 7 0,4-11 0,0 0 0,0 0 0,0 0 0,1 0 0,-1 0 0,0 0 0,1 0 0,-1 0 0,0 0 0,1 0 0,-1 0 0,1 0 0,0 0 0,-1 0 0,1-1 0,0 1 0,-1 0 0,1 0 0,0-1 0,0 1 0,0 0 0,0-1 0,0 1 0,0-1 0,-1 1 0,1-1 0,2 1 0,7 3 0,1 0 0,0 0 0,0-1 0,19 2 0,55 4 0,-71-8 0,473 13 0,-471-14 0,-1-1 0,1 0 0,-1-1 0,1-1 0,26-8 0,-37 9 0,0-1 0,0 1 0,0-1 0,0 0 0,0 0 0,-1 0 0,1 0 0,-1-1 0,0 0 0,0 0 0,0 0 0,-1-1 0,1 1 0,-1-1 0,0 0 0,0 0 0,-1 0 0,4-8 0,-2-3 0,0 0 0,-1 0 0,-1 0 0,0 0 0,-2-29 0,3-19 0,4-2 0,-7 66 0,0-1 0,1 1 0,-1-1 0,0 1 0,0-1 0,0 1 0,0 0 0,0-1 0,0 1 0,0-1 0,0 1 0,0-1 0,0 1 0,0 0 0,0-1 0,0 1 0,0-1 0,-1 1 0,1-1 0,0 1 0,0 0 0,0-1 0,-1 1 0,1 0 0,-1-1 0,-9 9 0,1 1 0,-142 121 0,132-117 0,0 0 0,-1-1 0,-22 10 0,38-20 0,0 0 0,0-1 0,0 1 0,0-1 0,-1 0 0,1-1 0,0 1 0,-1-1 0,1 1 0,-1-1 0,-6-1 0,9 0 0,1 1 0,0-1 0,0 1 0,-1-1 0,1 1 0,0-1 0,0 0 0,0 0 0,-1 0 0,1 1 0,0-1 0,0 0 0,0 0 0,1-1 0,-1 1 0,0 0 0,0 0 0,0 0 0,1 0 0,-1-1 0,1 1 0,-1 0 0,1-1 0,-1 1 0,1 0 0,0-1 0,0 1 0,0 0 0,0-1 0,0 1 0,0-1 0,0 1 0,0 0 0,0-1 0,1-1 0,0-4-194,1-1 0,0 1-1,1 0 1,-1-1 0,1 1-1,1 0 1,7-11 0,1-1-1856,25-27 1,-18 25 1823,1 1 0,0 0 0,2 2-1,28-19 1,-47 35 226,0 0 0,0 0 0,1 0 0,-1 0 0,0 1 0,0-1 0,1 1 0,-1 0 0,1 0 0,-1 0 0,1 1 0,0-1 0,4 1 0,-6 0 0,-1 1 0,1-1 0,-1 0 0,0 1 0,1-1 0,-1 1 0,0 0 0,1-1 0,-1 1 0,0 0 0,0 0 0,0 0 0,2 2 0,-1-1 0,0 1 0,0 0 0,0-1 0,0 1 0,0 0 0,-1 1 0,2 2 0,0 6-14,1 0 1,-2 0-1,0 1 0,0-1 0,-1 0 0,-1 22 0,-1-17 260,0 0-1,-2-1 1,0 0-1,-7 24 1,9-36 269,0-1-1,-1 0 1,1 1-1,-1-1 1,0 0 0,-3 4-1,5-6-473,0-1-1,0 0 0,-1 1 0,1-1 0,-1 0 1,1 1-1,0-1 0,-1 0 0,1 1 1,-1-1-1,1 0 0,0 0 0,-1 0 0,1 0 1,-1 1-1,1-1 0,-1 0 0,1 0 0,-1 0 1,1 0-1,-1 0 0,1 0 0,-1 0 1,1 0-1,-1 0 0,1 0 0,-1 0 0,1-1 1,0 1-1,-1 0 0,1 0 0,-1 0 0,1-1 1,-1 1-1,1 0 0,0 0 0,-1-1 1,1 1-1,0 0 0,-1-1 0,1 1 0,0-1 1,-1 1-1,1 0 0,0-1 0,0 1 0,-1-1 1,1 1-1,0-1 0,0 0 0,-2-2-40,0-1 0,0 1 0,1-1 0,0 0 0,-2-7 0,1-2 0,2 13 0,0 0 0,0 0 0,0 0 0,0 0 0,0 1 0,0-1 0,0 0 0,1 0 0,-1 0 0,0 0 0,0 0 0,0 0 0,0 0 0,0 0 0,0 0 0,0 0 0,0 0 0,0 0 0,0 0 0,0 0 0,0 0 0,0 0 0,0 0 0,0 0 0,0 0 0,0 0 0,0 0 0,0 0 0,0 0 0,0 0 0,1 0 0,-1 0 0,0 0 0,0 0 0,0 0 0,0 0 0,0 0 0,0 0 0,0 0 0,0 0 0,0 0 0,0 0 0,0 0 0,0 0 0,0 0 0,0 0 0,0 0 0,0 0 0,0 0 0,0 0 0,0 0 0,0 0 0,0 0 0,1 0 0,-1 0 0,0 0 0,0 0 0,0-1 0,1 5 0,0-1 0,1 0 0,-1 1 0,-1-1 0,2 6 0,-1 1 0,0 0 0,-1 1 0,0-1 0,-1 0 0,0 0 0,-1 1 0,1-1 0,-2 0 0,0 0 0,0-1 0,-1 1 0,0-1 0,0 1 0,-1-1 0,-8 11 0,6-11 0,-1 1 0,0-1 0,0 0 0,-1-1 0,0 0 0,-1-1 0,1 1 0,-2-2 0,1 1 0,0-2 0,-1 1 0,0-1 0,-14 3 0,11-4-455,0-1 0,-17 3 0,-19-4-6371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7:51.62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556 458 24575,'1'5'0,"-1"0"0,1 0 0,0 0 0,0 0 0,1 0 0,0-1 0,3 9 0,21 32 0,-20-36 0,12 19 0,1-2 0,38 41 0,-53-63-170,1 0-1,-1-1 1,1 1 0,0-1-1,0 0 1,0 0 0,0 0-1,0-1 1,11 4-1,1-2-2120,34 5 0,-38-8 2192,0 1-1,1 0 0,-1 2 1,24 8-1,-26-6 1123,1 0 0,-1 1 0,0 0 0,11 10 0,-8-4-420,0 0 1,14 19 0,3 9-833,29 51-1,-29-42 547,-19-31-317,-19-26 0,-10-11 0,-1 0 0,0 2 0,-1 0 0,-1 2 0,0 0 0,-1 1 0,-42-19 0,49 28 0,-1 0 0,1 2 0,-1-1 0,0 2 0,1 0 0,-29 1 0,-32-1 0,-86-16 0,153 15-458,-1 0 1,1 0-1,-1-1 0,1 0 0,0-1 0,0 0 0,1 0 0,-1 0 1,-9-8-1,-29-28-2886,18 14 4482,23 19-732,0 1-1,0-1 0,0 0 1,1 0-1,0 0 0,0 0 1,1-1-1,0 0 0,0 0 1,1 1-1,0-2 0,-2-8 1,2-3 934,-1-32 1,3 7-2508,1 33 1167,0 0 0,0 1 0,1-1 0,0 1 0,5-14 0,-4 18 0,0 1 0,0-1 0,0 1 0,1-1 0,0 1 0,0 0 0,0 1 0,1-1 0,8-7 0,109-82 0,-18 15 0,-86 61 0,-17 19 0,-1-1 0,0 1 0,0 0 0,0 0 0,1-1 0,-1 1 0,0 0 0,0 0 0,0-1 0,0 1 0,0 0 0,1 0 0,-1-1 0,0 1 0,0 0 0,0-1 0,0 1 0,0 0 0,0-1 0,0 1 0,0 0 0,0 0 0,0-1 0,0 1 0,0 0 0,0-1 0,0 1 0,-1 0 0,1-1 0,-8 1 0,-13 9 0,8-1 0,1 0 0,0 1 0,-21 21 0,18-16 0,-23 17 0,15-14 0,1 1 0,-34 36 0,-30 47 0,72-84 0,1 1 0,-13 24 0,25-41 0,0 1 0,1-1 0,-1 0 0,0 1 0,1-1 0,-1 1 0,1-1 0,-1 0 0,1 1 0,0-1 0,-1 1 0,1-1 0,0 1 0,0-1 0,0 1 0,0 0 0,0-1 0,1 1 0,-1-1 0,0 1 0,1-1 0,-1 0 0,1 1 0,-1-1 0,2 2 0,1 0 0,-1-1 0,1 1 0,0-1 0,1 1 0,-1-1 0,0 0 0,1-1 0,-1 1 0,1 0 0,4 0 0,19 8 0,1-2 0,0-1 0,0-1 0,1-2 0,29 1 0,1-3 0,89-8 0,-128 4 0,1-1 0,-1 0 0,0-2 0,0 0 0,24-10 0,-36 12 0,-1-1 0,0 0 0,0 0 0,0 0 0,0-1 0,-1 0 0,0 0 0,0-1 0,0 0 0,0 0 0,-1 0 0,0-1 0,-1 1 0,1-1 0,-1 0 0,4-11 0,-2 2 0,6-30 0,-6 21 0,71-264 0,-63 250 0,-5 25 0,-9 14 0,0 0 0,1 0 0,-1 0 0,0 0 0,0 0 0,0 0 0,0 0 0,0 0 0,0 0 0,0 0 0,1 0 0,-1 0 0,0 0 0,0 0 0,0 0 0,0 0 0,0 0 0,0 0 0,0 0 0,1 0 0,-1 0 0,0 0 0,0 0 0,0 0 0,0 0 0,0 0 0,0 0 0,0 0 0,0 0 0,1 0 0,-1 0 0,0 0 0,0 0 0,0 0 0,0 1 0,0-1 0,0 0 0,0 0 0,0 0 0,0 0 0,2 11 0,-3 26 0,-10 67 0,3-50 0,-34 456 0,41-430 0,1-88 0,1 1 0,0-1 0,3-13 0,2-6 0,68-533 0,-71 379 0,-3 177 0,0-1 0,0 0 0,0 0 0,-1 0 0,0 1 0,-2-10 0,2 12 0,0 0 0,0 1 0,0-1 0,0 0 0,0 0 0,0 1 0,0-1 0,-1 1 0,1-1 0,0 1 0,-1 0 0,0-1 0,1 1 0,-1 0 0,0 0 0,1 0 0,-4-1 0,0 1 0,0-1 0,-1 1 0,1 0 0,-1 0 0,0 0 0,1 1 0,-1-1 0,0 2 0,1-1 0,-1 1 0,1-1 0,-1 1 0,-5 2 0,-12 4 0,-38 18 0,47-19 0,-24 11 0,1 3 0,-36 24 0,-64 54 0,32-23 0,-28 20 0,113-79 0,-5 3 0,17-12 0,7-4 0,18-8 0,30-12 0,349-156 0,-256 108 0,-119 55 0,123-58 0,-109 49 0,59-41 0,-92 59 0,-1 0 0,1 0 0,-1 0 0,0 0 0,1 0 0,-1 0 0,0 0 0,0 0 0,0-1 0,0 1 0,0 0 0,0-1 0,0 1 0,0-1 0,-1 1 0,1-2 0,-1 2 0,0 1 0,0 0 0,0 0 0,0-1 0,0 1 0,-1 0 0,1 0 0,0-1 0,0 1 0,-1 0 0,1 0 0,0-1 0,0 1 0,-1 0 0,1 0 0,0 0 0,-1 0 0,1-1 0,0 1 0,-1 0 0,1 0 0,0 0 0,0 0 0,-1 0 0,1 0 0,0 0 0,-1 0 0,-21 1 0,-14 6 0,1 1 0,-39 15 0,48-14 0,-428 145 0,366-123 0,74-26 0,-1 1 0,1 0 0,0 1 0,-19 13 0,28-16 0,0-1 0,0 1 0,1 0 0,0 0 0,0 1 0,0-1 0,0 1 0,1 0 0,0 0 0,0 0 0,0 0 0,0 0 0,1 1 0,-3 10 0,4-14 0,1 0 0,0 0 0,-1 0 0,1-1 0,0 1 0,0 0 0,1 0 0,-1 0 0,0 0 0,1 0 0,-1-1 0,1 1 0,-1 0 0,1 0 0,0-1 0,0 1 0,-1 0 0,1-1 0,1 1 0,-1-1 0,0 1 0,0-1 0,0 0 0,1 1 0,2 1 0,3 2 0,1-1 0,0 1 0,0-2 0,12 5 0,-15-5 0,53 16 0,97 19 0,-97-25 0,-9 0 0,-39-7 0,-10-5 0,0-1 0,1 0 0,-1 0 0,0 0 0,0 0 0,0 1 0,0-1 0,0 0 0,0 0 0,0 0 0,0 0 0,0 1 0,0-1 0,0 0 0,0 0 0,0 0 0,0 0 0,0 1 0,0-1 0,0 0 0,0 0 0,0 0 0,0 1 0,0-1 0,0 0 0,0 0 0,0 0 0,0 0 0,0 1 0,0-1 0,-1 0 0,1 0 0,0 0 0,0 0 0,0 0 0,0 1 0,0-1 0,0 0 0,-1 0 0,-4 3 0,0 0 0,-1-1 0,1 0 0,-1 0 0,-7 2 0,-225 47 0,229-50 0,0 1 0,-1-1 0,1 0 0,-11-2 0,20 1 0,0 0 0,0 0 0,0 0 0,-1 0 0,1 0 0,0 0 0,0 0 0,0 0 0,-1 0 0,1 0 0,0 0 0,0 0 0,0 0 0,0 0 0,-1-1 0,1 1 0,0 0 0,0 0 0,0 0 0,0 0 0,0 0 0,0-1 0,-1 1 0,1 0 0,0 0 0,0 0 0,0 0 0,0-1 0,0 1 0,0 0 0,0 0 0,0 0 0,0-1 0,0 1 0,0 0 0,0 0 0,0 0 0,0 0 0,0-1 0,0 1 0,0 0 0,0 0 0,0 0 0,0-1 0,0 1 0,0 0 0,0 0 0,0 0 0,1 0 0,-1-1 0,16-13 0,67-33 0,90-39 0,153-81 0,-316 162 0,-1-1 0,0 0 0,16-13 0,-25 19 0,1 0 0,-1 0 0,1-1 0,-1 1 0,0 0 0,1-1 0,-1 1 0,0-1 0,1 1 0,-1 0 0,0-1 0,1 1 0,-1-1 0,0 1 0,0-1 0,0 1 0,1-1 0,-1 1 0,0-1 0,0 1 0,0-1 0,0 1 0,0-1 0,0 1 0,0-1 0,0 1 0,0-1 0,0 1 0,0-1 0,0 1 0,0-1 0,-1 1 0,1-1 0,0 1 0,0-1 0,-1 1 0,1-1 0,0 1 0,0-1 0,-1 1 0,1 0 0,0-1 0,-1 1 0,1 0 0,-1-1 0,1 1 0,-1 0 0,0-1 0,-3-1 0,-1 0 0,0 0 0,0 1 0,1-1 0,-1 1 0,0 1 0,0-1 0,-7 0 0,-49 2 0,46 0 0,-56 1 0,0 4 0,-93 20 0,148-22 0,0 1 0,1 1 0,0 0 0,0 1 0,-26 17 0,-61 54 0,47-35 0,49-37-141,6-6 124,0 0 0,0 0 0,0 0 0,0 0 0,0 1 0,0-1 0,0 0-1,0 0 1,0 0 0,0 0 0,0 0 0,0 0 0,0 0 0,0 0 0,0 0 0,0 1 0,0-1 0,0 0 0,0 0 0,1 0 0,-1 0 0,0 0 0,0 0 0,0 0-1,0 0 1,0 0 0,0 0 0,0 0 0,0 0 0,0 0 0,1 0 0,-1 0 0,0 1 0,0-1 0,0 0 0,0 0 0,0 0 0,0 0 0,0 0 0,0 0 0,1 0-1,-1 0 1,0 0 0,0 0 0,0-1 0,0 1 0,0 0 0,0 0 0,0 0 0,0 0 0,0 0 0,1 0 0,-1 0 0,0 0 0,0 0 0,0 0 0,0 0 0,28-6-1899,-1-1 1,39-15 0,-46 15 2007,445-188 1039,-454 188 3028,-20 7-2834,-33 10-1156,-382 130-169,233-72 0,90-38 0,85-23 0,16-7 0,0 0 0,0 0 0,-1 0 0,1 0 0,0 0 0,0 0 0,0 1 0,-1-1 0,1 0 0,0 0 0,0 0 0,0 0 0,0 1 0,-1-1 0,1 0 0,0 0 0,0 0 0,0 0 0,0 1 0,0-1 0,0 0 0,0 0 0,0 0 0,0 1 0,0-1 0,0 0 0,0 0 0,0 1 0,0-1 0,0 0 0,0 0 0,0 1 0,1 0 0,1 0 0,0 0 0,0 0 0,-1 0 0,1 0 0,0 0 0,0 0 0,0 0 0,0-1 0,0 1 0,4 0 0,109 21 0,22 5 0,-115-21 0,-1 0 0,1 2 0,-1 1 0,22 12 0,-28-12 41,-1 1 1,0 0-1,-1 1 0,18 19 0,42 55-1840,-43-49-2261,-10-10 3189,-4-6 717,18 17-1,-28-31 161,0-1 0,0 0 0,0 0 1,1-1-1,-1 0 0,1 0 0,11 4 0,-16-7-6,-1-1 1,1 1-1,-1-1 0,1 1 0,-1-1 0,1 0 0,-1 0 0,1 0 0,-1 0 1,1 0-1,-1 0 0,1 0 0,-1 0 0,1-1 0,-1 1 0,1-1 0,-1 1 1,1-1-1,-1 1 0,0-1 0,2-1 0,1-1 188,0 0 0,-1-1 0,1 1 0,-1-1 0,5-7 0,2-4 2128,17-32 0,2-23-1023,15-77-1837,-37 122 816,12-52-272,20-63 0,-29 117 0,-10 22 0,0 1 0,0 0 0,0 0 0,1 0 0,-1-1 0,0 1 0,0 0 0,0 0 0,0 0 0,0-1 0,0 1 0,1 0 0,-1 0 0,0 0 0,0 0 0,0 0 0,0-1 0,1 1 0,-1 0 0,0 0 0,0 0 0,0 0 0,1 0 0,-1 0 0,0 0 0,0 0 0,1 0 0,-1 0 0,0 0 0,0 0 0,0 0 0,1 0 0,-1 0 0,0 0 0,0 0 0,1 0 0,-1 0 0,0 0 0,0 0 0,0 0 0,1 0 0,-1 0 0,0 0 0,0 0 0,0 1 0,1-1 0,-1 0 0,0 0 0,0 0 0,0 0 0,0 1 0,1-1 0,-1 0 0,0 0 0,0 0 0,0 1 0,0-1 0,0 0 0,0 0 0,0 0 0,0 1 0,0-1 0,0 0 0,5 17 0,0 32 0,-2 0 0,-3 68 0,-2-52 0,1 286 0,1-402 0,-1 1 0,-3 0 0,-19-89 0,17 114 0,2 1 0,1-1 0,-1-27 0,3 41 37,-2 25-1204,-3 28-3543,-22 115 3766,28-155 837,0 0-1,-1-1 1,1 1 0,-1-1-1,1 1 1,-1-1-1,0 1 1,1-1 0,-1 0-1,0 1 1,0-1-1,0 0 1,0 0-1,0 1 1,0-1 0,0 0-1,0 0 1,-1 0-1,1 0 1,0 0 0,-3 1-1,3-2-4,0 0-1,1 0 0,-1 0 1,0 0-1,0 0 0,0 0 1,0 0-1,1 0 1,-1 0-1,0-1 0,0 1 1,0 0-1,0-1 0,1 1 1,-1 0-1,-1-2 0,0 1 176,0-1-1,0 1 0,0-1 0,0 0 0,0 0 0,1 0 1,-3-3-1,-4-8 347,1 0 0,1 0 0,0 0 1,1 0-1,-4-19 0,-13-75 916,21 107-1325,-16-142 0,16 135 0,-3-24 0,4 31 0,0 0 0,0 0 0,0 0 0,0 0 0,0 0 0,0 0 0,0 0 0,0-1 0,0 1 0,0 0 0,0 0 0,0 0 0,0 0 0,0 0 0,0 0 0,0 0 0,0 0 0,0-1 0,0 1 0,0 0 0,-1 0 0,1 0 0,0 0 0,0 0 0,0 0 0,0 0 0,0 0 0,0 0 0,0 0 0,0 0 0,-1 0 0,1 0 0,0 0 0,0 0 0,0-1 0,0 1 0,0 0 0,0 0 0,0 0 0,-1 0 0,1 0 0,0 0 0,0 0 0,0 1 0,0-1 0,0 0 0,0 0 0,0 0 0,-1 0 0,1 0 0,0 0 0,0 0 0,0 0 0,0 0 0,0 0 0,-7 16 0,-4 26 0,3 0 0,1 0 0,-1 51 0,5-55 0,-9 205 5404,9-148-4024,5-286-1380,-2 185-50,1-3 76,-1-1 0,-1 1 0,1 0 0,-2 0 0,-3-16 0,4 22-70,0 1 0,0 0-1,0 0 1,0 0 0,0-1 0,-1 1 0,1 0 0,-1 1-1,1-1 1,-1 0 0,0 0 0,0 1 0,0-1 0,0 1 0,0-1-1,0 1 1,0 0 0,0 0 0,0 0 0,-1 0 0,1 0 0,0 1-1,-1-1 1,1 1 0,-1-1 0,1 1 0,-3 0 0,-45 1-3212,36 1 2457,1-2-1,-26-2 1,15-3 777,0-1-1,1-1 1,1-1-1,-26-12 0,-10-4 1267,14 9 3826,14 6-4779,-41-7 1,35 6-292,30 8 0,7 0 0,17 5 0,19 6 0,59 23 0,41 25 0,-74-30 0,274 110-6784,-325-130 6784,21 12 0,6 2 0,-38-20 85,0 0 0,0-1 0,0 1-1,0-1 1,0 1 0,1-1 0,-1 1 0,0-1-1,0 0 1,0 0 0,1 0 0,-1 0 0,0 0-1,0 0 1,1 0 0,-1 0 0,0 0 0,0 0-1,1-1 1,-1 1 0,0-1 0,0 1 0,0 0-1,0-1 1,0 0 0,0 1 0,0-1 0,0 0-1,0 0 1,0 1 0,0-1 0,0 0 0,0 0-1,0 0 1,-1 0 0,1 0 0,0 0 0,-1 0-1,2-2 1,0-4 481,0 0-1,0-1 0,0 1 1,-1 0-1,1-13 0,1-42-565,-3 0 0,-2-1 0,-16-94 0,10 123 0,8 34 0,0 0 0,-1 0 0,1-1 0,0 1 0,0 0 0,0 0 0,0 0 0,0 0 0,0 0 0,0 0 0,0 0 0,0 0 0,0 0 0,0 0 0,0 0 0,0-1 0,0 1 0,0 0 0,0 0 0,-1 0 0,1 0 0,0 0 0,0 0 0,0 0 0,0 0 0,0 0 0,0 0 0,0 0 0,0 0 0,-1 0 0,1 0 0,0 0 0,0 0 0,0 0 0,0 0 0,0 0 0,0 0 0,0 0 0,0 0 0,0 0 0,-1 0 0,1 0 0,0 0 0,0 0 0,0 0 0,0 0 0,0 0 0,0 0 0,0 1 0,0-1 0,0 0 0,0 0 0,0 0 0,-1 0 0,1 0 0,0 0 0,0 0 0,0 0 0,0 0 0,0 0 0,0 1 0,0-1 0,0 0 0,0 0 0,0 0 0,0 0 0,0 0 0,0 0 0,-5 22 0,-7 101 0,-5 25 0,8-91 0,-22 70 0,30-125 0,-3 11 0,-10 23 0,12-33 0,1-1 0,-1 1 0,0 0 0,0 0 0,0-1 0,0 1 0,0-1 0,0 0 0,-1 0 0,1 0 0,-1 0 0,-4 3 0,5-4 0,1-1 0,-1 1 0,0-1 0,1 1 0,-1-1 0,0 0 0,0 1 0,0-1 0,1 0 0,-1 0 0,0-1 0,0 1 0,0 0 0,1 0 0,-1-1 0,0 1 0,1-1 0,-1 0 0,0 1 0,1-1 0,-1 0 0,0 0 0,1 0 0,0 0 0,-1 0 0,-2-3 0,-3-3 0,0-1 0,0 0 0,-9-15 0,2 4 0,-37-47 0,-49-58 0,67 86 0,-2 2 0,-2 1 0,-1 2 0,-82-54 0,100 74 0,-37-23 0,-88-42 0,132 73 0,-37-16 0,46 20 0,0 0 0,0 0 0,0 0 0,0 0 0,-1 0 0,1 1 0,0 0 0,-9 1 0,28-3 0,0 1 0,30 3 0,-13 0 0,-17-2 0,-13 0 0,-4 0 0,-25 1 0,1-1 0,0 1 0,0 1 0,0 1 0,0 2 0,1 0 0,-1 2 0,-47 19 0,48-12 0,25-14 0,0 0 0,-1 0 0,1 0 0,0 0 0,-1 1 0,1-1 0,0 0 0,0 0 0,-1 0 0,1 0 0,0 1 0,0-1 0,-1 0 0,1 0 0,0 1 0,0-1 0,0 0 0,0 0 0,-1 1 0,1-1 0,0 0 0,0 1 0,0-1 0,0 0 0,0 0 0,0 1 0,0-1 0,0 0 0,0 1 0,0-1 0,0 0 0,0 1 0,0-1 0,0 0 0,0 1 0,0-1 0,0 0 0,0 0 0,0 1 0,0-1 0,0 0 0,0 1 0,1-1 0,-1 0 0,0 0 0,0 1 0,0-1 0,1 0 0,-1 1 0,18 5 0,130 20 0,-35-7 0,-111-19 0,1 1 0,0-1 0,0 1 0,0 0 0,-1 0 0,1 1 0,0-1 0,-1 0 0,1 1 0,2 1 0,-5-2 0,0-1 0,1 1 0,-1-1 0,0 0 0,1 1 0,-1-1 0,0 1 0,0-1 0,1 1 0,-1-1 0,0 1 0,0-1 0,0 1 0,0-1 0,0 1 0,1-1 0,-1 1 0,0 0 0,0-1 0,0 1 0,0-1 0,-1 2 0,1-1 0,-1 0 0,1 0 0,-1 0 0,0 0 0,1 1 0,-1-1 0,0 0 0,0 0 0,0 0 0,0-1 0,0 1 0,0 0 0,-2 1 0,-11 7 0,-1-1 0,0-1 0,0 0 0,-1-1 0,-27 7 0,5-1 0,27-7 0,11-5 0,-1 0 0,1 0 0,0 0 0,0 0 0,0 0 0,0 0 0,0 0 0,0 0 0,0 0 0,0 0 0,0 0 0,0 0 0,0 0 0,0 0 0,0 0 0,0 0 0,0 0 0,0 0 0,0 1 0,0-1 0,0 0 0,0 0 0,-1 0 0,1 0 0,0 0 0,0 0 0,0 0 0,0 0 0,0 0 0,0 0 0,0 0 0,0 0 0,0 0 0,0 0 0,0 1 0,0-1 0,0 0 0,0 0 0,0 0 0,1 0 0,-1 0 0,0 0 0,0 0 0,0 0 0,0 0 0,0 0 0,0 0 0,0 0 0,0 0 0,0 0 0,0 0 0,0 0 0,0 0 0,0 0 0,0 1 0,0-1 0,0 0 0,0 0 0,0 0 0,0 0 0,0 0 0,1 0 0,-1 0 0,0 0 0,0 0 0,25 2 0,251-1 0,-230-1 0,-26-1 0,-17 0 0,-4 0 0,-26-5 0,23 5 0,-140-17 0,-1 0 0,110 12 0,-66-19 0,97 23 0,1 1 0,-1-1 0,0 1 0,1-1 0,-6-3 0,9 5 0,0 0 0,0-1 0,-1 1 0,1 0 0,0 0 0,0 0 0,-1 0 0,1 0 0,0-1 0,0 1 0,0 0 0,-1 0 0,1 0 0,0-1 0,0 1 0,0 0 0,0 0 0,-1-1 0,1 1 0,0 0 0,0 0 0,0-1 0,0 1 0,0 0 0,0 0 0,0-1 0,0 1 0,0 0 0,0-1 0,0 1 0,0 0 0,0 0 0,0-1 0,0 1 0,0 0 0,0 0 0,0-1 0,0 1 0,0 0 0,1 0 0,-1-1 0,0 1 0,0 0 0,0 0 0,0-1 0,0 1 0,1 0 0,-1 0 0,0-1 0,15-4 0,2 2-682,34 0-1,-13 2-6143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12:36.8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3180 0 24575,'18'199'0,"-12"-118"0,-2-20 0,16 253 0,-20-298 0,0 0 0,-4 28 0,3-38 0,-1-1 0,1 1 0,-1 0 0,-1 0 0,1-1 0,-1 1 0,1-1 0,-2 0 0,1 0 0,-5 6 0,-1-1 0,-1-1 0,0 0 0,-1 0 0,0-1 0,0 0 0,-1 0 0,0-2 0,0 1 0,0-2 0,-1 0 0,0 0 0,-19 4 0,-15 0 0,0-2 0,-60 2 0,69-7 0,-8-1 0,-1-1 0,1-3 0,0-2 0,-78-19 0,-193-58 0,-8-1 0,251 68 0,-1 4 0,-110-4 0,-299 15 0,204 1 0,261-1 0,0 1 0,-1 0 0,1 1 0,0 2 0,0-1 0,1 2 0,-1 1 0,-34 15 0,20-3 0,2 2 0,0 1 0,-30 26 0,20-15 0,33-27 0,0 1 0,-1-1 0,1 0 0,-1-1 0,-12 4 0,-47 11 0,50-15 0,-10 5 64,-34 14 0,-22 6-1557,73-26-5333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12:38.2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125 0 24575,'0'2'0,"-2"3"0,-9 6 0,-15 12 0,-7 4 0,0-2 0,14-6 0,24-2 0,22-4 0,45 2 0,14-1 0,-7-4-8191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12:42.0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4960 0 24575,'2'27'0,"6"39"0,-1-10 0,-1 0 0,-3 1 0,-3-1 0,-10 96 0,5-120 0,-1-1 0,-2 0 0,-1 0 0,-1 0 0,-2-1 0,-1-1 0,-1 0 0,-22 33 0,2-15 0,-2-1 0,-3-2 0,-1-2 0,-1-1 0,-3-2 0,-1-3 0,-2-1 0,-1-2 0,-73 36 0,60-40 0,-2-3 0,-95 27 0,-136 15 0,234-58 0,-95 4 0,-61-13 0,198-2 0,1-2 0,-33-7 0,-2 0 0,-89-4 0,79 9 0,-118-24 0,-75-31 0,203 52 0,-67-1 0,-5 0 0,65 2 0,1 3 0,-1 3 0,0 2 0,-86 13 0,106-8 0,1 1 0,0 2 0,-58 22 0,-7 17 0,6-1 0,78-40 0,-1 0 0,1-2 0,-1 0 0,-27 3 0,-86 1 0,-272-8 0,255-6 0,-156-2 0,172 1 0,3 0 0,36 6-1365,75 0-5461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12:43.7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449 13 24575,'0'-1'0,"0"1"0,0-1 0,0 1 0,-1 0 0,1-1 0,0 1 0,0 0 0,0-1 0,-1 1 0,1 0 0,0-1 0,0 1 0,-1 0 0,1 0 0,0-1 0,-1 1 0,1 0 0,0 0 0,-1-1 0,1 1 0,0 0 0,-1 0 0,1 0 0,0 0 0,-1-1 0,1 1 0,-1 0 0,1 0 0,-15-2 0,12 2 0,-8-1 0,0 0 0,0 1 0,0 0 0,0 1 0,0 0 0,0 1 0,1 0 0,-1 0 0,0 1 0,1 1 0,0 0 0,-16 8 0,3-1 0,-45 15 0,11-5 0,28-11 0,20-7 0,0 0 0,1 0 0,-1 1 0,1 0 0,-1 1 0,1-1 0,-8 7 0,15-9 0,-1 0 0,1 0 0,-1 0 0,1 1 0,0-1 0,0 0 0,0 0 0,0 1 0,0-1 0,0 1 0,1-1 0,-1 0 0,1 1 0,-1 3 0,2 41 0,0-30 0,-1-9 0,0-4 0,0 0 0,0 0 0,0 0 0,0-1 0,1 1 0,-1 0 0,1 0 0,0 0 0,0-1 0,1 1 0,-1-1 0,1 1 0,-1-1 0,1 1 0,0-1 0,5 6 0,5 2 0,0-1 0,0-1 0,1 0 0,23 12 0,60 25 0,-84-41 0,3 1 833,162 80-8684,-159-74 6678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4:32.8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1068 607 24575,'-12'-1'66,"0"0"-1,1-1 0,-19-4 1,-14-4-5981,-60-2 4131,-54 3 4034,-108 6 3358,191 4-6029,31 0 421,-1 2 0,-80 16 0,114-16 0,0 1 0,1-1 0,-1 2 0,1-1 0,0 1 0,1 1 0,-1 0 0,-15 12 0,24-17 0,1 0 0,-1 0 0,0-1 0,0 1 0,0 0 0,0-1 0,0 1 0,0-1 0,0 1 0,-1-1 0,1 1 0,0-1 0,0 0 0,0 0 0,0 0 0,-1 1 0,1-1 0,-1 0 0,1-1 0,0 1 0,0-1 0,1 1 0,-1-1 0,0 1 0,1-1 0,-1 0 0,0 1 0,1-1 0,-1 0 0,1 1 0,-1-1 0,1 0 0,0 0 0,-1 1 0,1-1 0,0 0 0,-1 0 0,1 0 0,0 0 0,0 1 0,0-1 0,0 0 0,0-2 0,-2-29 0,1 0 0,2 0 0,2 0 0,6-35 0,-5 34 0,20-95 0,1-7 0,-20 16-1365,-5 100-5461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4:34.9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111 1 24575,'0'3'-613,"0"0"-1,-1 1 1,1-1 0,-1 0-1,0 0 1,0 0-1,-2 4 1,-2 9-2920,2-6 2768,-8 35-257,-21 59 4179,12-43-3419,10-20 3928,-8 65 0,13-44-6325,6 88 1,1-60 1191,-2 73 6709,0-84-5065,0-60-7003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14:21.0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1096 24575,'25'1'0,"-18"0"0,0 0 0,0-1 0,0 0 0,0 0 0,0-1 0,0 0 0,0 0 0,10-3 0,-15 3 0,0-1 0,0 1 0,-1 0 0,1-1 0,-1 1 0,1-1 0,-1 1 0,1-1 0,-1 1 0,0-1 0,0 0 0,0 0 0,0 0 0,0 0 0,0 0 0,0-4 0,2-4 0,-1 0 0,1-14 0,0 2 0,29-166 0,-27 155 0,-3 15 0,1 0 0,6-23 0,-7 35 0,1 0 0,-1 0 0,1 0 0,1 0 0,-1 0 0,1 1 0,0-1 0,0 1 0,9-9 0,-6 7 0,0 0 0,-1 0 0,1-1 0,-2 1 0,1-1 0,-1-1 0,0 1 0,-1-1 0,0 1 0,3-13 0,9-27 0,-2 0 0,14-96 0,-20 71 0,-1-74 0,-7 131-682,4-22-1,-1 21-6143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1:30.50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197 810 24575,'-1'19'-1763,"-4"24"-1,2-18 2424,-9-26 89,7 1-564,0 1 0,1-1 0,-1 1 0,1-1 0,-1 1 0,1 1 0,-1-1 0,1 1 0,0-1 0,-7 5 0,10-5-181,-1 0-1,0 0 0,0 0 0,1 1 0,-1-1 1,1 0-1,-1 1 0,1 0 0,-1-1 0,1 1 0,0 0 1,0 0-1,0-1 0,0 1 0,0 0 0,0 0 1,1 0-1,-1 0 0,1 1 0,-1-1 0,1 0 1,0 0-1,0 0 0,0 0 0,0 4 0,1-1-3,0 0 0,0 0 0,1 0 0,0 0 0,0 0 0,0-1 0,0 1 0,4 4 0,27 35 0,-6-10 0,-20-23 0,0 1 0,0 1 0,-1-1 0,8 25 0,-12-28 0,0-1 0,0 1 0,0-1 0,-1 1 0,-1 0 0,1 0 0,-2 0 0,-1 14 0,1-17 0,-1 0 0,0 0 0,-1 0 0,1 0 0,-1-1 0,-5 8 0,4-7 0,1 0 0,-1 1 0,1-1 0,1 1 0,-3 7 0,-4 43 0,7-38 0,-1-1 0,-6 21 0,4-27 0,2 0 0,-1 1 0,2-1 0,0 1 0,0-1 0,1 22 0,3-25 0,1-11 0,1-15 0,20-100-983,-15 84-144,-3 0-1,0-1 1,-2 0 0,-1-54-1,7-63 4995,-1 27-1261,-7-406-2461,-3 275-143,2 219-2,0 19 0,-1-1 0,-4-30 0,2 39 0,-1 1 0,0 0 0,0 0 0,-7-11 0,6 11 0,4 8 0,0-1 0,-1 0 0,1 0 0,-1 0 0,1 1 0,-1-1 0,1 0 0,-1 1 0,1-1 0,-1 0 0,0 1 0,1-1 0,-1 1 0,0-1 0,0 1 0,1 0 0,0 0 0,0 0 0,-1 0 0,1 0 0,0 0 0,0 0 0,0 0 0,-1 0 0,1 0 0,0 0 0,0 0 0,0 0 0,-1 0 0,1 1 0,0-1 0,0 0 0,0 0 0,0 0 0,-1 0 0,1 0 0,0 1 0,0-1 0,0 0 0,0 0 0,0 0 0,0 1 0,-1-1 0,1 0 0,0 0 0,0 0 0,0 1 0,-4 25 0,3 79 0,1-58 0,-7 67 0,-6-40-1966,-46 141 0,50-179 1125,1 0-1,-6 70 0,7-41 2481,1 9 408,-1 10 577,-10-4-2463,9-53-168,-4 38 0,8-22 7,3 76 0,1-114 0,1 0 0,-1 0 0,1 0 0,0 0 0,1 0 0,-1 0 0,1-1 0,0 1 0,0-1 0,1 1 0,-1-1 0,1 0 0,6 7 0,-4-5 0,1-1 0,0 0 0,0 0 0,1 0 0,-1-1 0,1 0 0,0 0 0,8 3 0,3-1 0,0 0 0,1-2 0,-1 0 0,1 0 0,0-2 0,28 0 0,-38-2 10,0 0-1,-1-1 1,1 0-1,-1-1 0,1 1 1,-1-2-1,1 1 1,-1-1-1,0-1 0,0 1 1,-1-1-1,8-5 1,-9 4-141,-1 1 1,1 0-1,-1-1 1,-1 0-1,1 0 1,-1 0-1,0-1 0,0 0 1,0 1-1,-1-1 1,0-1-1,0 1 1,-1 0-1,1-1 1,2-12-1,-1-6-831,-2 0 0,1-36-1,-8-55-825,4 107 1809,-1-26 667,-1 1 0,-2-1 0,-2 1 1,-12-39-1,9 51-1378,0 0 0,-2 0 0,-22-33 0,0 2-155,28 43 845,5 6 0,-1 1 0,0-1 0,0 1 0,0 0 0,0 0 0,-1 0 0,0 0 0,1 0 0,-5-3 0,6 6-1,1-1 0,-1 1-1,1 0 1,-1 0 0,1-1-1,-1 1 1,0 0 0,1 0 0,-1 0-1,1 0 1,-1 0 0,0 0-1,1 0 1,-1 0 0,1 0 0,-1 0-1,0 0 1,1 0 0,-1 0-1,1 1 1,-1-1 0,0 0-1,1 0 1,-1 1 0,1-1 0,-1 0-1,1 1 1,-1-1 0,1 0-1,-1 2 1,-13 16 134,12-15-62,-10 20 562,0 1-1,-16 46 1,-9 55 1167,36-121-1730,-16 65 643,3 0 0,3 0 0,-3 97 0,14 122-713,0-281 0,0-1 0,1 0 0,0 0 0,0 0 0,1 0 0,-1 0 0,5 9 0,-5-13 0,0 0 0,1 1 0,-1-1 0,1 0 0,-1 0 0,1 0 0,0 0 0,0-1 0,0 1 0,0 0 0,0-1 0,0 0 0,0 1 0,0-1 0,1 0 0,-1 0 0,1 0 0,-1 0 0,1-1 0,2 1 0,7 1 0,-1-1 0,1 0 0,0-1 0,0 0 0,0-1 0,0-1 0,0 1 0,-1-2 0,1 0 0,-1 0 0,16-7 0,-24 8 0,0 0 0,0 0 0,0 0 0,0 0 0,0 0 0,0 0 0,-1-1 0,1 1 0,-1-1 0,0 0 0,0 0 0,0 0 0,2-3 0,-1-1 0,0-1 0,-1 1 0,0 0 0,-1 0 0,2-10 0,7-60-682,-1-108-1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14:26.5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350 0 24575,'1'20'0,"4"21"0,0 9 0,-4-26 0,1 0 0,-1 1 0,-1 0 0,-1 0 0,-9 46 0,4-52 0,-14 31 0,-2 2 0,-59 162 0,70-184 0,-11 48 0,-4 14 0,20-80 21,0 0 0,0 0-1,-2 0 1,-12 16 0,-14 21-1255,18-24-3694,-3-2 3649,12-14 1390,0 0 0,0 0-1,1 0 1,-9 20-1,13-25 696,1 0 1,-1 0-1,1 0 0,0 0 0,1 0 0,-1 7 0,1-6-613,0 0 0,1 0 0,-1-1 0,1 1 0,0 0 0,1-1-1,-1 1 1,5 7 0,-1-2-278,1-1 0,0 0 0,0-1 0,1 1 0,0-1 0,13 11 0,-2-5 85,0 0 0,1 0 0,1-2 0,34 17 0,91 30 0,-141-58 0,182 54 0,-142-44 0,-3 0 0,124 27 0,0-17 0,-108-15 0,2 4 110,-4-1-1948,-17-6-3218,-29-3 5056,0 1 0,0 1 0,0 0 0,13 4 0,2 1 0,18 4 3613,54 21 0,-38-6-4055,-37-16 442,0 1 0,0 0 0,-2 2 0,26 21 0,-31-23 0,2 0 0,26 14 0,19 14 0,-47-30-682,24 13-1,-6-6-6143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14:29.7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24575,'4'2'0,"0"1"0,0-1 0,0 0 0,0-1 0,0 1 0,0-1 0,1 0 0,-1 0 0,0 0 0,6 0 0,-3 0 0,47 9-5533,25 5 3809,45 8 2197,-25-11 6138,-4-2-7123,-78-7-1013,0 1 1,0 1-1,25 10 0,87 39 2340,0-1 5154,-90-38-7334,-25-11-5461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14:39.066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0 416 24575,'6'-1'0,"0"0"0,0-1 0,-1 0 0,1 0 0,-1 0 0,1 0 0,-1-1 0,0 0 0,0 0 0,6-6 0,5-1 0,40-24-4705,-7 5 3665,72-55 1,-35 8 7011,-46 39-5566,88-62 0,-125 97-406,1 0 0,-1 0 0,1 0 0,-1 0 0,1 1 0,0-1 0,0 1 0,7-1 0,-8 1 0,-1 2 0,1-1 0,-1 0 0,1 0 0,-1 1 0,1-1 0,-1 1 0,0 0 0,1 0 0,-1 0 0,0 0 0,0 0 0,0 0 0,1 1 0,-1-1 0,2 3 0,37 34 0,66 79 0,-60-63 0,-8-10-341,-1 2 0,-3 2-1,32 57 1,-57-88-6485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14:42.566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205 0 24575,'1'11'0,"1"0"0,0 0 0,1 0 0,0 0 0,0-1 0,1 1 0,0-1 0,1 0 0,0 0 0,1-1 0,8 12 0,15 16 0,60 59 0,44 22 0,-13-26 0,31 27 0,-91-68 0,15 15 0,-73-65 0,0 1 0,0-1 0,0 1 0,-1 0 0,1 0 0,-1 0 0,1 0 0,-1 0 0,0 0 0,0 0 0,0 0 0,0 1 0,1 3 0,-2-5 0,0 0 0,0-1 0,0 1 0,0-1 0,-1 1 0,1 0 0,0-1 0,0 1 0,-1-1 0,1 1 0,0-1 0,-1 1 0,1-1 0,0 1 0,-1-1 0,1 1 0,-1-1 0,1 1 0,-2 0 0,0 0 0,-1 1 0,1-1 0,-1 0 0,1 0 0,-1 0 0,-3 1 0,-29 6 0,-71 8 0,55-10 0,-442 55 0,434-55-682,-80-2-1,115-4-6143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1:39.90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75 0 24575,'0'0'0,"1"1"0,-1-1 0,1 0 0,0 0 0,-1 0 0,1 1 0,0-1 0,-1 0 0,1 0 0,-1 1 0,1-1 0,-1 1 0,1-1 0,-1 0 0,1 1 0,-1-1 0,1 1 0,-1-1 0,0 1 0,1-1 0,-1 1 0,0 0 0,1-1 0,-1 1 0,0-1 0,0 1 0,1 1 0,2 19 0,-2-17 0,4 76 0,-4 82 0,-2-94 0,-1-42 0,-1 0 0,-1 0 0,-2-1 0,0 0 0,-2 0 0,-12 28 0,15-40 0,-1-1 0,0 0 0,-1 0 0,-12 16 0,14-22 0,7-9 0,8-9 0,-5 8 11,1 0 0,0 1 0,0-1 0,0 1 0,1 0 0,-1 1-1,1-1 1,-1 1 0,1 1 0,10-2 0,7 0-754,39 1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2:21.8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24575,'1'23'-1319,"1"1"0,1-1-1,1 1 1,9 29 0,37 90 375,5-28 750,1 1 1144,-24-43 2041,63 104 1,-58-111-2191,-5-13-801,2-2 0,3-1 0,51 54 0,139 123 0,-153-157 0,89 77 0,-120-110 0,12 8 0,-34-30 0,0 2 0,-1 1 0,27 31 0,113 124 0,-78-89 0,-41-41 0,-13-15 0,34 44 0,-27-29-4,43 42 0,-33-38-1353,-18-17-5469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2:23.9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2189 24575,'0'-2'0,"0"1"0,0-1 0,1 0 0,-1 1 0,1-1 0,-1 1 0,1-1 0,-1 1 0,1 0 0,0-1 0,-1 1 0,2-2 0,4-7 0,22-45 25,3 2 0,3 1 0,58-71-1,-34 58-638,127-112-1,-69 80-4324,83-73 3963,-15-14 2368,-166 164 289,70-82 2576,110-138-4542,-106 131 285,45-61 0,172-257 0,-247 337-1365,-48 66-5461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2:54.5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1979 328 24575,'-117'1'0,"-157"-3"0,-3-26 0,168 14 0,-88-23 0,124 21 0,26 8 0,-49-1 0,26 3 0,44 3 0,-13-2 0,0 2 0,-44 3 0,78 0 0,0 1 0,0 0 0,0 0 0,0 0 0,1 1 0,-1 0 0,0 0 0,1 0 0,-6 4 0,-2 2 0,-20 18 0,23-17 0,-1-1 0,0 0 0,-20 11 0,-3-4 0,-59 17 0,55-20 0,-47 21 0,77-29 0,0 0 0,1 1 0,-1-1 0,1 1 0,0 0 0,0 1 0,0 0 0,1 0 0,0 0 0,0 0 0,1 1 0,-1 0 0,1-1 0,1 2 0,-1-1 0,1 0 0,1 1 0,-1 0 0,-1 11 0,-1 12 0,2 0 0,1 0 0,3 53 0,0-41 0,0 16 0,12 218 0,-8-240 0,13 79 0,-14-91 55,2 46 0,1 9-1295,1-29-4529,10 56 5884,-8 0 5796,-3-16-5038,2-3-873,-4 144 0,-6-153 0,1-74 0,0 3 0,0 0 0,0 0 0,1 1 0,3 13 0,-3-19 0,0-1 0,0 0 0,0 1 0,0-1 0,0 0 0,1 1 0,-1-1 0,1 0 0,-1 0 0,1 0 0,0 0 0,0-1 0,0 1 0,0 0 0,0-1 0,0 1 0,0-1 0,1 0 0,3 2 0,18 4 0,1 0 0,0-2 0,0 0 0,45 1 0,-8-1 0,39 3 0,113-6 0,-106-4 0,-70 1 0,43-9 0,27 0 0,-24 9 0,113 15 0,-118-8 0,-45-4 0,62 12 0,-50-4 0,1-2 0,-1-1 0,73-1 0,123-7 0,-234 1 0,0-1 0,0 1 0,0-1 0,0-1 0,14-3 0,-19 4 0,1-1 0,0 0 0,0 0 0,-1 0 0,1 0 0,-1 0 0,0-1 0,0 1 0,0-1 0,0 0 0,0 0 0,0 0 0,3-6 0,3-7 0,0-1 0,-1 0 0,0-1 0,-2 0 0,0 0 0,-1 0 0,-1-1 0,-1 1 0,0-1 0,-2 0 0,0-21 0,-4-1029 0,2 1034 0,-9-46 0,-1-11 0,-1-4 0,4 42 0,4 33 0,0 0 0,-1 1 0,-1 0 0,-14-32 0,-14-37 102,12 28-1334,7 23-3939,7 21 5050,0 1 1,0-1-1,-15-19 0,20 33 151,0 0-1,0 1 1,0-1-1,0 0 1,0 1-1,0 0 1,-1 0-1,1 0 1,-1 0-1,1 0 1,-1 1-1,0-1 1,0 1-1,0 0 1,0 0-1,-6 0 1,-8 0 1776,1 0 0,-28 3 0,19 0-942,-213 0-864,175-2 0,28-2 0,-47-8 0,41 4 0,36 5 0,-78-9 0,-164-43 0,143 19 0,32 8 0,-107-22 0,139 43 0,0 2 0,-77 4 0,48 0 0,61-1 0,-128 7 0,121-5 0,0 1 0,0 0 0,1 1 0,-1 1 0,1 1 0,-22 10 0,29-11 0,1-1 0,0 1 0,0 1 0,0-1 0,0 1 0,1 0 0,0 1 0,0 0 0,1 0 0,0 0 0,0 0 0,1 1 0,-5 9 0,1 3 0,2-1 0,0 1 0,1 0 0,-4 30 0,-8 170 0,18 1 0,1-91 0,-1-118 0,0 0 0,1 1 0,1-1 0,0 0 0,1 0 0,0 0 0,8 14 0,6 19 0,24 109 0,-21-69 0,24 38 0,-36-101 0,16 27-1365,-13-29-5461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2:56.7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133 1 24575,'-4'5'0,"0"0"0,0 1 0,1-1 0,0 1 0,0 0 0,-3 11 0,-5 6 0,-14 24 0,-19 39 0,39-73 0,0-1 0,1 1 0,1 0 0,0 0 0,-2 17 0,5 85-83,1-77-1199,-1-17-5544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12T06:04:02.57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192 523 24575,'119'0'284,"156"0"-6611,-104 0 9518,-154 0-2931,0 0-1,0-2 0,1 0 0,-1 0 1,0-2-1,-1 0 0,1-1 0,-1 0 1,0-2-1,17-9 0,38-29-259,-63 39 0,-1 1 0,0-2 0,0 1 0,-1-1 0,1 0 0,8-14 0,-14 20 0,-1 0 0,1 1 0,-1-1 0,0 1 0,1-1 0,-1 0 0,0 1 0,1-1 0,-1 0 0,0 0 0,0 1 0,0-1 0,1 0 0,-1 0 0,0 1 0,0-1 0,0 0 0,0 0 0,0 1 0,-1-1 0,1 0 0,0 1 0,0-1 0,0 0 0,-1 0 0,1 1 0,-1-2 0,0 1 0,-1 0 0,1 0 0,-1-1 0,0 1 0,0 0 0,0 1 0,0-1 0,1 0 0,-1 0 0,0 1 0,0-1 0,-3 1 0,-38-6 0,-79-2 0,109 8 0,-510-1 0,319 3 0,193-1 0,-19-1 0,28 0 0,1 0 0,0 0 0,0 0 0,-1 0 0,1 0 0,0 0 0,0-1 0,-1 1 0,1 0 0,0-1 0,0 1 0,-1-1 0,0 0 0,3 0 0,0 0 0,0 0 0,0 1 0,1-1 0,-1 1 0,0-1 0,0 1 0,1-1 0,-1 1 0,0 0 0,0-1 0,3 1 0,-3 0 0,236-58 0,11 20 0,-134 31 0,133 10 0,-261-4 0,-13 0 0,-1-2 0,-30-7 0,-59-15 0,-1 6 0,-1 4 0,-182 2 0,296 13-25,-80-1 87,74 0-396,1 0 0,-1-1 0,1 0 1,0 0-1,-18-8 0,27 10 293,1 0 0,-1 0 0,1 0-1,-1 0 1,1-1 0,-1 1-1,1 0 1,-1 0 0,1-1 0,0 1-1,-1 0 1,1-1 0,0 1 0,-1 0-1,1-1 1,0 1 0,-1 0 0,1-1-1,0 1 1,0-1 0,-1 1 0,1-1-1,0 1 1,0-1 0,0 0-4,0 1 1,1-1-1,-1 1 1,0-1-1,1 1 1,-1-1-1,0 0 1,1 1-1,-1 0 1,1-1-1,-1 1 1,1-1-1,-1 1 1,1 0-1,-1-1 1,1 1-1,0 0 1,-1-1-1,1 1 1,0 0-1,9-4-355,0 1-1,0 0 1,21-2-1,-11 1 53,133-21-254,83-3 4234,-171 23-2250,184-10-4730,-87 14 399,-131 3 2294,-31-2 667,0 0-1,1 0 1,-1 0 0,0 0-1,0 0 1,0 1 0,1-1 0,-1 0-1,0 0 1,0 0 0,0 0-1,1 0 1,-1 0 0,0 1-1,0-1 1,0 0 0,0 0 0,0 0-1,1 1 1,-1-1 0,0 0-1,0 0 1,0 0 0,0 1-1,0-1 1,0 0 0,0 0 0,0 1-1,0-1 1,0 0 0,0 0-1,0 1 1,0-1 0,0 0 0,0 0-1,0 0 1,0 1 0,0-1-1,0 0 1,0 0 0,0 1-1,0-1 1,-1 0 0,1 0 0,0 0-1,0 0 1,0 1 0,0-1-1,0 0 1,-1 0 0,1 0-1,0 0 1,0 1 0,0-1 0,-1 0-1,-5 5 112,1-1 0,-2 0 0,1 0 0,0 0 0,-1-1 0,0 0 0,-7 2 0,13-4-124,-197 67 1192,102-39-416,-319 110 3141,406-136-3782,-5 1 96,1 1 0,-20 10-1,29-13-298,1 0-1,-1 1 1,1-1-1,0 1 0,0 0 1,0 0-1,0 0 1,0 0-1,0 0 1,1 1-1,0-1 1,-4 7-1,4-4-105,-1-1-1,1 1 1,1 0-1,-1-1 0,1 1 1,0 0-1,0 0 1,1 0-1,-1 0 1,2 8-1,-1-11 93,1-1-1,-1 1 1,1 0 0,0 0-1,0 0 1,0-1 0,0 1-1,1 0 1,-1-1-1,1 1 1,-1-1 0,1 0-1,0 1 1,0-1 0,0 0-1,0 0 1,1 0-1,-1 0 1,0-1 0,1 1-1,-1-1 1,1 1 0,3 0-1,7 3-252,0-1 0,0 0 0,26 4 1,46 0-163,-56-6 634,305 13 3470,2-17-569,-100 1-3060,-66 11 23,-54-1 0,-87-8 0,51-4 0,-69 2 0,0-1 0,0 0 0,-1-1 0,1 0 0,-1 0 0,0-1 0,17-10 0,-20 10 0,3-2 0,-1 0 0,13-10 0,-15 11 0,0-1 0,1 2 0,-1-1 0,1 1 0,0 1 0,11-5 0,53-11 0,-68 18 0,-1 0 0,1 0 0,0 1 0,0 0 0,0 0 0,0 0 0,-1 0 0,1 1 0,0-1 0,6 3 0,-3 0 0,1 0 0,-1 1 0,11 6 0,-15-8 0,-2-1 0,-1-1 0,1 1 0,0-1 0,-1 0 0,1 1 0,-1-1 0,1 0 0,0 1 0,-1-1 0,1 0 0,0 0 0,-1 0 0,1 0 0,0 0 0,-1 1 0,1-1 0,0 0 0,0 0 0,-1-1 0,1 1 0,1 0 0,-3-5 0,-7-3 0,-3 1 0,0 0 0,-1 1 0,0 0 0,0 1 0,-24-6 0,6 3 0,-45-5 0,10 9 0,-92 4 0,102 3 0,0 3 0,-55 13 0,-107 35 0,84-19 0,-434 62 0,513-92 0,-60-4 0,109-1 0,0 0 0,0 0 0,0 1 0,0 0 0,0 0 0,-9 2 0,12-2 0,1 0 0,-1 0 0,0-1 0,1 1 0,-1 0 0,0 1 0,1-1 0,0 0 0,-1 0 0,1 0 0,0 1 0,-1-1 0,1 1 0,0-1 0,0 1 0,0-1 0,0 1 0,1 0 0,-1 0 0,0-1 0,0 4 0,1-5 0,0 1 0,-1 0 0,1 0 0,0 0 0,0 0 0,0 0 0,0 0 0,0-1 0,1 1 0,-1 0 0,0 0 0,0 0 0,1 0 0,-1 0 0,0-1 0,1 1 0,-1 0 0,0 0 0,1 0 0,0 0 0,0 0 0,1 1 0,-1-1 0,1 0 0,-1 0 0,1 0 0,0 0 0,-1 0 0,1 0 0,3 1 0,16 4 0,2 0 0,-1-1 0,0-2 0,33 2 0,-25-2 0,365 9 0,-366-11 0,56 10 0,-34-4 0,-31-4 0,200 18 0,-188-19 0,33 7 0,-35-4 0,37 1 0,-32-6 0,-372 2-5185,-187-3 9896,284 0-3491,3 1-3932,136 0-1204,1284 0 9798,-1157 1-5882,0 1 0,0 1 0,0 1 0,37 12 0,45 5 0,-67-15 0,-36-5 0,-1 0 0,1-1 0,-1 1 0,1-1 0,0 0 0,-1-1 0,1 1 0,4-2 0,-7 2 0,0-1 0,0 0 0,0 0 0,-1 0 0,1 1 0,0-2 0,-1 1 0,1 0 0,-1 0 0,1 0 0,-1-1 0,0 1 0,0-1 0,1 1 0,-1-1 0,0 1 0,0-1 0,0 0 0,-1 0 0,1 1 0,1-4 0,1-10-42,0 1 1,-2-1-1,1 0 0,-2 1 0,0-1 0,-2-15 1,1 5-1032,0-9-5753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8C3E8-E67F-AC0A-3C2A-7109E0C7B0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0FCA7-E242-4C9D-E02E-B08FD3C94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8DE74-CB4D-C3B6-F2D8-4566A38D7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2D848-5162-F57E-5656-BEACEA27D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2FA63-7605-0759-248E-5DB4EF52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3508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C3EEE-9A85-9EF5-1DC4-35A4AC164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A834ED-A6FD-A773-9F71-B801D7DC2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59398-B621-50D3-6FCC-08D7C5E44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FB181-EC5C-638A-A738-D430B33BC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77106-E2EC-E64D-5AF9-030CEE6B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9528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DB7CDE-607B-7AD4-5581-F5E361E02F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08ED08-238E-4C94-BE28-86250AF138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41621-293C-9881-D68D-F932F3234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7E79D-18ED-013D-91DE-4C974CFE9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F088B-34A2-81C3-AECB-6F8C1F69E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900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EA49D-DD31-C434-C99E-500A68751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C8447-DFFE-F7AD-5FCA-EF98F7CB7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AE26E-8C63-E0E0-30B2-E74682AC8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08EF8-8D67-8D1A-03AF-00FAC92A3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7A98D-5E0B-C594-4234-F5C76A4E6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634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4BAAE-740A-4779-3F2D-58D255422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0ED206-1401-3E89-CB63-BFE117F55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13272-AE5D-55AB-9FDF-87C397A37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9D9C0-C31F-4FB1-7092-2B69BB06F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5F8C9-691C-0C1F-B6CD-C0EF9F45E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8675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4CE73-7285-46C8-7508-DCB05B35E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941BF-AA6B-A266-466E-F25EC70774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8E4A4-994B-9778-63EB-F1F3BC20E7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572C80-C154-8BAF-38BA-9A7E5D303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23D71A-EB4C-272D-1851-8EE3D0841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BBD7BC-E1D6-4338-EA24-DF697FF13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229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EF1B0-26AF-50D6-028C-B7079C294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EC625-CF1B-ECD4-0E67-57976AAFF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03E6D8-7A77-DB57-E57F-0429FFE15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193BAE-DE6F-E1FA-15D5-8CFF00D886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15ED9B-73F9-69F9-8DBB-55DFB99A9D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3DB61-8A1D-E56D-3311-09A7A5A42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295001-1668-5534-B21E-00E26BCF2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A944FA-5F06-1CC3-4441-D5F34B26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213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93901-5C13-ABFA-63B6-4953622B7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0733B2-A7C0-4C94-FBA3-A2EE6FED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0067B5-3BD6-AEC9-2609-61C92F21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0E4BEC-D799-8D0B-3B2A-6E763579F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408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2F87F1-07EE-61B5-6C88-D96E49284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7A8F8E-C992-9B31-9D02-1C88FC4C0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B87F9E-50C7-91A6-1F46-EAFC1C22E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2907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5561E-6CD2-47A4-559B-BEF0A2BF0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7B468-AD27-0A89-B954-5F997EA7F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1BF226-5A55-AE05-A8B2-7F15A3BF4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3053-BB37-02D8-3B82-D4C25BB79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7D1532-FA8B-0DDA-F887-D4B85A5EB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D27C6B-0624-1B25-37B6-4E876F0C6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79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98ACF-141F-C353-F5C1-EC3ECC37A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7A14FF-FEBF-0D29-D59D-59429E1DD5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11FC49-D779-F757-4BD5-04389AE926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C17AB7-D750-2588-5A2F-15701E01A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3DBE47-C417-F805-80AF-8D73725DE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844483-B428-B3A0-38D9-DA8E8A033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630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55FB0B-B102-3995-C935-3F71EDC79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B326E-88E3-071D-9518-66A9972CF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85872-5EC2-6ED4-C30C-6D98F1F4F7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32B69-4055-48FB-B6D4-E808F4126854}" type="datetimeFigureOut">
              <a:rPr lang="en-AU" smtClean="0"/>
              <a:t>12/05/2022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8039B-EC86-98E9-4095-FD0B6DF02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81A53-175C-CEBE-0E97-A00353B173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FB01-44DC-473B-A722-D93B9AD93C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432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3.png"/><Relationship Id="rId21" Type="http://schemas.openxmlformats.org/officeDocument/2006/relationships/customXml" Target="../ink/ink10.xml"/><Relationship Id="rId34" Type="http://schemas.openxmlformats.org/officeDocument/2006/relationships/image" Target="../media/image17.png"/><Relationship Id="rId42" Type="http://schemas.openxmlformats.org/officeDocument/2006/relationships/image" Target="../media/image21.png"/><Relationship Id="rId47" Type="http://schemas.openxmlformats.org/officeDocument/2006/relationships/customXml" Target="../ink/ink23.xml"/><Relationship Id="rId50" Type="http://schemas.openxmlformats.org/officeDocument/2006/relationships/image" Target="../media/image25.png"/><Relationship Id="rId55" Type="http://schemas.openxmlformats.org/officeDocument/2006/relationships/customXml" Target="../ink/ink27.xml"/><Relationship Id="rId63" Type="http://schemas.openxmlformats.org/officeDocument/2006/relationships/customXml" Target="../ink/ink31.xml"/><Relationship Id="rId68" Type="http://schemas.openxmlformats.org/officeDocument/2006/relationships/image" Target="../media/image34.png"/><Relationship Id="rId7" Type="http://schemas.openxmlformats.org/officeDocument/2006/relationships/customXml" Target="../ink/ink3.xml"/><Relationship Id="rId2" Type="http://schemas.openxmlformats.org/officeDocument/2006/relationships/image" Target="../media/image1.jpg"/><Relationship Id="rId16" Type="http://schemas.openxmlformats.org/officeDocument/2006/relationships/image" Target="../media/image8.png"/><Relationship Id="rId29" Type="http://schemas.openxmlformats.org/officeDocument/2006/relationships/customXml" Target="../ink/ink14.xml"/><Relationship Id="rId11" Type="http://schemas.openxmlformats.org/officeDocument/2006/relationships/customXml" Target="../ink/ink5.xml"/><Relationship Id="rId24" Type="http://schemas.openxmlformats.org/officeDocument/2006/relationships/image" Target="../media/image12.png"/><Relationship Id="rId32" Type="http://schemas.openxmlformats.org/officeDocument/2006/relationships/image" Target="../media/image16.png"/><Relationship Id="rId37" Type="http://schemas.openxmlformats.org/officeDocument/2006/relationships/customXml" Target="../ink/ink18.xml"/><Relationship Id="rId40" Type="http://schemas.openxmlformats.org/officeDocument/2006/relationships/image" Target="../media/image20.png"/><Relationship Id="rId45" Type="http://schemas.openxmlformats.org/officeDocument/2006/relationships/customXml" Target="../ink/ink22.xml"/><Relationship Id="rId53" Type="http://schemas.openxmlformats.org/officeDocument/2006/relationships/customXml" Target="../ink/ink26.xml"/><Relationship Id="rId58" Type="http://schemas.openxmlformats.org/officeDocument/2006/relationships/image" Target="../media/image29.png"/><Relationship Id="rId66" Type="http://schemas.openxmlformats.org/officeDocument/2006/relationships/image" Target="../media/image33.png"/><Relationship Id="rId5" Type="http://schemas.openxmlformats.org/officeDocument/2006/relationships/customXml" Target="../ink/ink2.xml"/><Relationship Id="rId61" Type="http://schemas.openxmlformats.org/officeDocument/2006/relationships/customXml" Target="../ink/ink30.xml"/><Relationship Id="rId19" Type="http://schemas.openxmlformats.org/officeDocument/2006/relationships/customXml" Target="../ink/ink9.xml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openxmlformats.org/officeDocument/2006/relationships/customXml" Target="../ink/ink13.xml"/><Relationship Id="rId30" Type="http://schemas.openxmlformats.org/officeDocument/2006/relationships/image" Target="../media/image15.png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24.png"/><Relationship Id="rId56" Type="http://schemas.openxmlformats.org/officeDocument/2006/relationships/image" Target="../media/image28.png"/><Relationship Id="rId64" Type="http://schemas.openxmlformats.org/officeDocument/2006/relationships/image" Target="../media/image32.png"/><Relationship Id="rId8" Type="http://schemas.openxmlformats.org/officeDocument/2006/relationships/image" Target="../media/image4.png"/><Relationship Id="rId51" Type="http://schemas.openxmlformats.org/officeDocument/2006/relationships/customXml" Target="../ink/ink25.xml"/><Relationship Id="rId3" Type="http://schemas.openxmlformats.org/officeDocument/2006/relationships/customXml" Target="../ink/ink1.xml"/><Relationship Id="rId12" Type="http://schemas.openxmlformats.org/officeDocument/2006/relationships/image" Target="../media/image6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19.png"/><Relationship Id="rId46" Type="http://schemas.openxmlformats.org/officeDocument/2006/relationships/image" Target="../media/image23.png"/><Relationship Id="rId59" Type="http://schemas.openxmlformats.org/officeDocument/2006/relationships/customXml" Target="../ink/ink29.xml"/><Relationship Id="rId67" Type="http://schemas.openxmlformats.org/officeDocument/2006/relationships/customXml" Target="../ink/ink33.xml"/><Relationship Id="rId20" Type="http://schemas.openxmlformats.org/officeDocument/2006/relationships/image" Target="../media/image10.png"/><Relationship Id="rId41" Type="http://schemas.openxmlformats.org/officeDocument/2006/relationships/customXml" Target="../ink/ink20.xml"/><Relationship Id="rId54" Type="http://schemas.openxmlformats.org/officeDocument/2006/relationships/image" Target="../media/image27.png"/><Relationship Id="rId6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4.png"/><Relationship Id="rId36" Type="http://schemas.openxmlformats.org/officeDocument/2006/relationships/image" Target="../media/image18.png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" Type="http://schemas.openxmlformats.org/officeDocument/2006/relationships/image" Target="../media/image5.png"/><Relationship Id="rId31" Type="http://schemas.openxmlformats.org/officeDocument/2006/relationships/customXml" Target="../ink/ink15.xml"/><Relationship Id="rId44" Type="http://schemas.openxmlformats.org/officeDocument/2006/relationships/image" Target="../media/image22.png"/><Relationship Id="rId52" Type="http://schemas.openxmlformats.org/officeDocument/2006/relationships/image" Target="../media/image26.png"/><Relationship Id="rId60" Type="http://schemas.openxmlformats.org/officeDocument/2006/relationships/image" Target="../media/image30.png"/><Relationship Id="rId65" Type="http://schemas.openxmlformats.org/officeDocument/2006/relationships/customXml" Target="../ink/ink32.xml"/><Relationship Id="rId4" Type="http://schemas.openxmlformats.org/officeDocument/2006/relationships/image" Target="../media/image2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9.png"/><Relationship Id="rId39" Type="http://schemas.openxmlformats.org/officeDocument/2006/relationships/customXml" Target="../ink/ink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0F4F5-02AD-77C8-1F90-AC710B26E5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2F16B1-6FDE-C23B-2A1A-08790BB909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415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BBDE09C2-3DCA-A6A6-68B0-3796A6AF7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537" y="0"/>
            <a:ext cx="6988925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A0F9E45D-F19E-6FF4-D24C-007799F4E461}"/>
                  </a:ext>
                </a:extLst>
              </p14:cNvPr>
              <p14:cNvContentPartPr/>
              <p14:nvPr/>
            </p14:nvContentPartPr>
            <p14:xfrm>
              <a:off x="4649498" y="2344345"/>
              <a:ext cx="359280" cy="21924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A0F9E45D-F19E-6FF4-D24C-007799F4E46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40858" y="2335345"/>
                <a:ext cx="376920" cy="23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0C3EDAF-F602-FC14-0FB3-5A26E15C2546}"/>
                  </a:ext>
                </a:extLst>
              </p14:cNvPr>
              <p14:cNvContentPartPr/>
              <p14:nvPr/>
            </p14:nvContentPartPr>
            <p14:xfrm>
              <a:off x="4515938" y="2344345"/>
              <a:ext cx="498240" cy="3531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20C3EDAF-F602-FC14-0FB3-5A26E15C254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07298" y="2335345"/>
                <a:ext cx="515880" cy="37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6A939-9E30-527E-9188-C691613914AF}"/>
                  </a:ext>
                </a:extLst>
              </p14:cNvPr>
              <p14:cNvContentPartPr/>
              <p14:nvPr/>
            </p14:nvContentPartPr>
            <p14:xfrm>
              <a:off x="4993298" y="1849705"/>
              <a:ext cx="159480" cy="60912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6A939-9E30-527E-9188-C691613914A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957658" y="1814065"/>
                <a:ext cx="231120" cy="68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F3B2E18B-6955-EF22-FD83-59E495806ED4}"/>
                  </a:ext>
                </a:extLst>
              </p14:cNvPr>
              <p14:cNvContentPartPr/>
              <p14:nvPr/>
            </p14:nvContentPartPr>
            <p14:xfrm>
              <a:off x="5045138" y="2281705"/>
              <a:ext cx="64080" cy="22932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F3B2E18B-6955-EF22-FD83-59E495806ED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09138" y="2245705"/>
                <a:ext cx="135720" cy="30096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C2DA341B-FDD3-79CD-FE3C-899550DF0E81}"/>
              </a:ext>
            </a:extLst>
          </p:cNvPr>
          <p:cNvGrpSpPr/>
          <p:nvPr/>
        </p:nvGrpSpPr>
        <p:grpSpPr>
          <a:xfrm>
            <a:off x="5767298" y="3407065"/>
            <a:ext cx="677520" cy="837360"/>
            <a:chOff x="5767298" y="3407065"/>
            <a:chExt cx="677520" cy="837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88F907AA-15EB-F4CC-5246-5FCF92C6FD5A}"/>
                    </a:ext>
                  </a:extLst>
                </p14:cNvPr>
                <p14:cNvContentPartPr/>
                <p14:nvPr/>
              </p14:nvContentPartPr>
              <p14:xfrm>
                <a:off x="5767298" y="3407065"/>
                <a:ext cx="636840" cy="83736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88F907AA-15EB-F4CC-5246-5FCF92C6FD5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758658" y="3398425"/>
                  <a:ext cx="654480" cy="85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9C395937-458F-259A-8F91-D9D13DFDA862}"/>
                    </a:ext>
                  </a:extLst>
                </p14:cNvPr>
                <p14:cNvContentPartPr/>
                <p14:nvPr/>
              </p14:nvContentPartPr>
              <p14:xfrm>
                <a:off x="5775578" y="3408865"/>
                <a:ext cx="669240" cy="78804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9C395937-458F-259A-8F91-D9D13DFDA862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766578" y="3399865"/>
                  <a:ext cx="686880" cy="805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EB7F5B-11F4-0549-626C-F5457ACB5184}"/>
              </a:ext>
            </a:extLst>
          </p:cNvPr>
          <p:cNvGrpSpPr/>
          <p:nvPr/>
        </p:nvGrpSpPr>
        <p:grpSpPr>
          <a:xfrm>
            <a:off x="4109498" y="2851585"/>
            <a:ext cx="799560" cy="845640"/>
            <a:chOff x="4109498" y="2851585"/>
            <a:chExt cx="799560" cy="845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D955863C-0EA5-153F-0B67-60583E84ACC9}"/>
                    </a:ext>
                  </a:extLst>
                </p14:cNvPr>
                <p14:cNvContentPartPr/>
                <p14:nvPr/>
              </p14:nvContentPartPr>
              <p14:xfrm>
                <a:off x="4109498" y="2851585"/>
                <a:ext cx="799560" cy="84564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D955863C-0EA5-153F-0B67-60583E84ACC9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100858" y="2842585"/>
                  <a:ext cx="817200" cy="86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A33B9771-5AF9-834A-AAA9-D59DC5AD3D7D}"/>
                    </a:ext>
                  </a:extLst>
                </p14:cNvPr>
                <p14:cNvContentPartPr/>
                <p14:nvPr/>
              </p14:nvContentPartPr>
              <p14:xfrm>
                <a:off x="4141178" y="3321025"/>
                <a:ext cx="47880" cy="17100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A33B9771-5AF9-834A-AAA9-D59DC5AD3D7D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132538" y="3312385"/>
                  <a:ext cx="65520" cy="188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918A28A6-054C-15E9-A41C-D44F63262117}"/>
                  </a:ext>
                </a:extLst>
              </p14:cNvPr>
              <p14:cNvContentPartPr/>
              <p14:nvPr/>
            </p14:nvContentPartPr>
            <p14:xfrm>
              <a:off x="4377698" y="2390785"/>
              <a:ext cx="729000" cy="29448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918A28A6-054C-15E9-A41C-D44F63262117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342058" y="2355145"/>
                <a:ext cx="800640" cy="36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5A032D66-0F70-12E6-E123-47C3D4C81FCF}"/>
                  </a:ext>
                </a:extLst>
              </p14:cNvPr>
              <p14:cNvContentPartPr/>
              <p14:nvPr/>
            </p14:nvContentPartPr>
            <p14:xfrm>
              <a:off x="4555898" y="2694985"/>
              <a:ext cx="721800" cy="56520"/>
            </p14:xfrm>
          </p:contentPart>
        </mc:Choice>
        <mc:Fallback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5A032D66-0F70-12E6-E123-47C3D4C81FCF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547258" y="2685985"/>
                <a:ext cx="739440" cy="7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47B28B8B-EABA-1464-C628-035EB6DBE705}"/>
                  </a:ext>
                </a:extLst>
              </p14:cNvPr>
              <p14:cNvContentPartPr/>
              <p14:nvPr/>
            </p14:nvContentPartPr>
            <p14:xfrm>
              <a:off x="4930298" y="1484665"/>
              <a:ext cx="173520" cy="455760"/>
            </p14:xfrm>
          </p:contentPart>
        </mc:Choice>
        <mc:Fallback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47B28B8B-EABA-1464-C628-035EB6DBE705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921298" y="1476025"/>
                <a:ext cx="191160" cy="47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68333CB2-F9C8-1313-B5E0-CD1BD57ABBBF}"/>
                  </a:ext>
                </a:extLst>
              </p14:cNvPr>
              <p14:cNvContentPartPr/>
              <p14:nvPr/>
            </p14:nvContentPartPr>
            <p14:xfrm>
              <a:off x="6072218" y="1508065"/>
              <a:ext cx="215280" cy="367200"/>
            </p14:xfrm>
          </p:contentPart>
        </mc:Choice>
        <mc:Fallback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68333CB2-F9C8-1313-B5E0-CD1BD57ABBBF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063578" y="1499065"/>
                <a:ext cx="232920" cy="384840"/>
              </a:xfrm>
              <a:prstGeom prst="rect">
                <a:avLst/>
              </a:prstGeom>
            </p:spPr>
          </p:pic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540E8510-1737-A52A-BBD2-208CC2A57C78}"/>
              </a:ext>
            </a:extLst>
          </p:cNvPr>
          <p:cNvGrpSpPr/>
          <p:nvPr/>
        </p:nvGrpSpPr>
        <p:grpSpPr>
          <a:xfrm>
            <a:off x="7283618" y="1427425"/>
            <a:ext cx="374400" cy="488160"/>
            <a:chOff x="7283618" y="1427425"/>
            <a:chExt cx="374400" cy="4881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0EE17AB-F800-BEA2-79B6-EFBC972227BD}"/>
                    </a:ext>
                  </a:extLst>
                </p14:cNvPr>
                <p14:cNvContentPartPr/>
                <p14:nvPr/>
              </p14:nvContentPartPr>
              <p14:xfrm>
                <a:off x="7283618" y="1539385"/>
                <a:ext cx="155160" cy="37620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0EE17AB-F800-BEA2-79B6-EFBC972227BD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7274978" y="1530385"/>
                  <a:ext cx="172800" cy="39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8A536DD9-1B97-B654-526E-C32A21B956FA}"/>
                    </a:ext>
                  </a:extLst>
                </p14:cNvPr>
                <p14:cNvContentPartPr/>
                <p14:nvPr/>
              </p14:nvContentPartPr>
              <p14:xfrm>
                <a:off x="7432298" y="1427425"/>
                <a:ext cx="225720" cy="30096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8A536DD9-1B97-B654-526E-C32A21B956FA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7423298" y="1418785"/>
                  <a:ext cx="243360" cy="318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35F94C35-ACBF-978A-8C77-FDF88CAB7E89}"/>
                  </a:ext>
                </a:extLst>
              </p14:cNvPr>
              <p14:cNvContentPartPr/>
              <p14:nvPr/>
            </p14:nvContentPartPr>
            <p14:xfrm>
              <a:off x="4837418" y="2391145"/>
              <a:ext cx="298440" cy="508320"/>
            </p14:xfrm>
          </p:contentPart>
        </mc:Choice>
        <mc:Fallback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35F94C35-ACBF-978A-8C77-FDF88CAB7E89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4828778" y="2382505"/>
                <a:ext cx="316080" cy="52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CF76212E-F804-04A9-0E3D-C8B12425D1BB}"/>
                  </a:ext>
                </a:extLst>
              </p14:cNvPr>
              <p14:cNvContentPartPr/>
              <p14:nvPr/>
            </p14:nvContentPartPr>
            <p14:xfrm>
              <a:off x="6077618" y="2367745"/>
              <a:ext cx="270000" cy="565200"/>
            </p14:xfrm>
          </p:contentPart>
        </mc:Choice>
        <mc:Fallback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CF76212E-F804-04A9-0E3D-C8B12425D1BB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068618" y="2358745"/>
                <a:ext cx="287640" cy="58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6B5D7F9D-D252-FCE3-D077-5C1E51575FEA}"/>
                  </a:ext>
                </a:extLst>
              </p14:cNvPr>
              <p14:cNvContentPartPr/>
              <p14:nvPr/>
            </p14:nvContentPartPr>
            <p14:xfrm>
              <a:off x="7232138" y="2406985"/>
              <a:ext cx="276480" cy="545400"/>
            </p14:xfrm>
          </p:contentPart>
        </mc:Choice>
        <mc:Fallback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6B5D7F9D-D252-FCE3-D077-5C1E51575FEA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7223498" y="2397985"/>
                <a:ext cx="294120" cy="56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1952A2B2-7409-5AC4-CEA0-CD92725E3433}"/>
                  </a:ext>
                </a:extLst>
              </p14:cNvPr>
              <p14:cNvContentPartPr/>
              <p14:nvPr/>
            </p14:nvContentPartPr>
            <p14:xfrm>
              <a:off x="5556698" y="3274585"/>
              <a:ext cx="363600" cy="449640"/>
            </p14:xfrm>
          </p:contentPart>
        </mc:Choice>
        <mc:Fallback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1952A2B2-7409-5AC4-CEA0-CD92725E3433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547698" y="3265585"/>
                <a:ext cx="381240" cy="46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F2944E8C-41D5-0039-DB91-09B992DC68B9}"/>
                  </a:ext>
                </a:extLst>
              </p14:cNvPr>
              <p14:cNvContentPartPr/>
              <p14:nvPr/>
            </p14:nvContentPartPr>
            <p14:xfrm>
              <a:off x="7015058" y="3258745"/>
              <a:ext cx="201600" cy="630360"/>
            </p14:xfrm>
          </p:contentPart>
        </mc:Choice>
        <mc:Fallback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F2944E8C-41D5-0039-DB91-09B992DC68B9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7006058" y="3250105"/>
                <a:ext cx="219240" cy="64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580D4B06-01CC-4904-3BF0-01844D33226B}"/>
                  </a:ext>
                </a:extLst>
              </p14:cNvPr>
              <p14:cNvContentPartPr/>
              <p14:nvPr/>
            </p14:nvContentPartPr>
            <p14:xfrm>
              <a:off x="4519074" y="3891985"/>
              <a:ext cx="529560" cy="23760"/>
            </p14:xfrm>
          </p:contentPart>
        </mc:Choice>
        <mc:Fallback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580D4B06-01CC-4904-3BF0-01844D33226B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510074" y="3882985"/>
                <a:ext cx="547200" cy="4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BA19E725-6689-4984-FBD6-18DBD38266DA}"/>
                  </a:ext>
                </a:extLst>
              </p14:cNvPr>
              <p14:cNvContentPartPr/>
              <p14:nvPr/>
            </p14:nvContentPartPr>
            <p14:xfrm>
              <a:off x="4205154" y="3748345"/>
              <a:ext cx="445680" cy="428400"/>
            </p14:xfrm>
          </p:contentPart>
        </mc:Choice>
        <mc:Fallback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BA19E725-6689-4984-FBD6-18DBD38266DA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196514" y="3739345"/>
                <a:ext cx="463320" cy="44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BA826DDB-3344-A233-0EBF-847F40118F6F}"/>
                  </a:ext>
                </a:extLst>
              </p14:cNvPr>
              <p14:cNvContentPartPr/>
              <p14:nvPr/>
            </p14:nvContentPartPr>
            <p14:xfrm>
              <a:off x="4183914" y="3734665"/>
              <a:ext cx="456480" cy="379080"/>
            </p14:xfrm>
          </p:contentPart>
        </mc:Choice>
        <mc:Fallback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BA826DDB-3344-A233-0EBF-847F40118F6F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175274" y="3725665"/>
                <a:ext cx="474120" cy="396720"/>
              </a:xfrm>
              <a:prstGeom prst="rect">
                <a:avLst/>
              </a:prstGeom>
            </p:spPr>
          </p:pic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0AAE8B3F-C3A1-D671-2197-610F41A9F0EF}"/>
              </a:ext>
            </a:extLst>
          </p:cNvPr>
          <p:cNvSpPr txBox="1"/>
          <p:nvPr/>
        </p:nvSpPr>
        <p:spPr>
          <a:xfrm>
            <a:off x="5103818" y="5581741"/>
            <a:ext cx="992182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900" dirty="0"/>
              <a:t>WHS Co-</a:t>
            </a:r>
            <a:r>
              <a:rPr lang="en-AU" sz="900" dirty="0" err="1"/>
              <a:t>oridnator</a:t>
            </a:r>
            <a:endParaRPr lang="en-AU" sz="9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CA8296-1D47-7136-C5A0-A6AA12048D42}"/>
              </a:ext>
            </a:extLst>
          </p:cNvPr>
          <p:cNvSpPr txBox="1"/>
          <p:nvPr/>
        </p:nvSpPr>
        <p:spPr>
          <a:xfrm>
            <a:off x="6244789" y="5591559"/>
            <a:ext cx="1034891" cy="2308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900" dirty="0"/>
              <a:t>WHS Manager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8B369CF-2F6E-584F-69E5-AC6BAB4218C0}"/>
              </a:ext>
            </a:extLst>
          </p:cNvPr>
          <p:cNvGrpSpPr/>
          <p:nvPr/>
        </p:nvGrpSpPr>
        <p:grpSpPr>
          <a:xfrm>
            <a:off x="4362425" y="5850391"/>
            <a:ext cx="2459160" cy="593640"/>
            <a:chOff x="4362425" y="5850391"/>
            <a:chExt cx="2459160" cy="593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4FB9B0FB-09CD-130D-D63D-2857CAE75CFB}"/>
                    </a:ext>
                  </a:extLst>
                </p14:cNvPr>
                <p14:cNvContentPartPr/>
                <p14:nvPr/>
              </p14:nvContentPartPr>
              <p14:xfrm>
                <a:off x="4467185" y="5997631"/>
                <a:ext cx="1162080" cy="35568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FB9B0FB-09CD-130D-D63D-2857CAE75CFB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458545" y="5988631"/>
                  <a:ext cx="1179720" cy="37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ECE70E88-5140-4C1E-E28C-7128165038EF}"/>
                    </a:ext>
                  </a:extLst>
                </p14:cNvPr>
                <p14:cNvContentPartPr/>
                <p14:nvPr/>
              </p14:nvContentPartPr>
              <p14:xfrm>
                <a:off x="4362425" y="6314071"/>
                <a:ext cx="97560" cy="65520"/>
              </p14:xfrm>
            </p:contentPart>
          </mc:Choice>
          <mc:Fallback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ECE70E88-5140-4C1E-E28C-7128165038EF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353785" y="6305071"/>
                  <a:ext cx="115200" cy="8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5ED501F5-19D8-F531-2B76-8036F200848D}"/>
                    </a:ext>
                  </a:extLst>
                </p14:cNvPr>
                <p14:cNvContentPartPr/>
                <p14:nvPr/>
              </p14:nvContentPartPr>
              <p14:xfrm>
                <a:off x="5026625" y="5850391"/>
                <a:ext cx="1794960" cy="52020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5ED501F5-19D8-F531-2B76-8036F200848D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5017985" y="5841391"/>
                  <a:ext cx="1812600" cy="53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843DDA6A-44AC-B323-6090-80BFD504BE3F}"/>
                    </a:ext>
                  </a:extLst>
                </p14:cNvPr>
                <p14:cNvContentPartPr/>
                <p14:nvPr/>
              </p14:nvContentPartPr>
              <p14:xfrm>
                <a:off x="4891265" y="6253231"/>
                <a:ext cx="162000" cy="190800"/>
              </p14:xfrm>
            </p:contentPart>
          </mc:Choice>
          <mc:Fallback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843DDA6A-44AC-B323-6090-80BFD504BE3F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882265" y="6244591"/>
                  <a:ext cx="179640" cy="208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7D23E00-3D66-163C-1C36-051CA9808655}"/>
              </a:ext>
            </a:extLst>
          </p:cNvPr>
          <p:cNvGrpSpPr/>
          <p:nvPr/>
        </p:nvGrpSpPr>
        <p:grpSpPr>
          <a:xfrm>
            <a:off x="4430258" y="2359825"/>
            <a:ext cx="603000" cy="770298"/>
            <a:chOff x="4430258" y="2359825"/>
            <a:chExt cx="603000" cy="770298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0C5221CB-FDE8-FE7C-B277-5F4D194095A9}"/>
                    </a:ext>
                  </a:extLst>
                </p14:cNvPr>
                <p14:cNvContentPartPr/>
                <p14:nvPr/>
              </p14:nvContentPartPr>
              <p14:xfrm>
                <a:off x="4648418" y="2368105"/>
                <a:ext cx="384840" cy="23400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0C5221CB-FDE8-FE7C-B277-5F4D194095A9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639418" y="2359465"/>
                  <a:ext cx="402480" cy="25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4508C273-4E5C-1922-39FC-D95D9E77CCE4}"/>
                    </a:ext>
                  </a:extLst>
                </p14:cNvPr>
                <p14:cNvContentPartPr/>
                <p14:nvPr/>
              </p14:nvContentPartPr>
              <p14:xfrm>
                <a:off x="4430258" y="2359825"/>
                <a:ext cx="40320" cy="35136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4508C273-4E5C-1922-39FC-D95D9E77CCE4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4421258" y="2351185"/>
                  <a:ext cx="57960" cy="36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B34D7C17-A252-419F-C3F7-6B4544292B0B}"/>
                    </a:ext>
                  </a:extLst>
                </p14:cNvPr>
                <p14:cNvContentPartPr/>
                <p14:nvPr/>
              </p14:nvContentPartPr>
              <p14:xfrm>
                <a:off x="4870745" y="2734123"/>
                <a:ext cx="132840" cy="39600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B34D7C17-A252-419F-C3F7-6B4544292B0B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4862105" y="2725123"/>
                  <a:ext cx="150480" cy="413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61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CC4E4E08-5A0D-5C97-0FB5-E4F970FA55AB}"/>
                  </a:ext>
                </a:extLst>
              </p14:cNvPr>
              <p14:cNvContentPartPr/>
              <p14:nvPr/>
            </p14:nvContentPartPr>
            <p14:xfrm>
              <a:off x="5013665" y="2756083"/>
              <a:ext cx="640800" cy="663120"/>
            </p14:xfrm>
          </p:contentPart>
        </mc:Choice>
        <mc:Fallback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CC4E4E08-5A0D-5C97-0FB5-E4F970FA55AB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5005025" y="2747083"/>
                <a:ext cx="658440" cy="68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3">
            <p14:nvContentPartPr>
              <p14:cNvPr id="71" name="Ink 70">
                <a:extLst>
                  <a:ext uri="{FF2B5EF4-FFF2-40B4-BE49-F238E27FC236}">
                    <a16:creationId xmlns:a16="http://schemas.microsoft.com/office/drawing/2014/main" id="{D77F1413-95A7-D082-5E6E-387F50CD1B31}"/>
                  </a:ext>
                </a:extLst>
              </p14:cNvPr>
              <p14:cNvContentPartPr/>
              <p14:nvPr/>
            </p14:nvContentPartPr>
            <p14:xfrm>
              <a:off x="4918265" y="3306523"/>
              <a:ext cx="329040" cy="87120"/>
            </p14:xfrm>
          </p:contentPart>
        </mc:Choice>
        <mc:Fallback>
          <p:pic>
            <p:nvPicPr>
              <p:cNvPr id="71" name="Ink 70">
                <a:extLst>
                  <a:ext uri="{FF2B5EF4-FFF2-40B4-BE49-F238E27FC236}">
                    <a16:creationId xmlns:a16="http://schemas.microsoft.com/office/drawing/2014/main" id="{D77F1413-95A7-D082-5E6E-387F50CD1B31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4909625" y="3297523"/>
                <a:ext cx="346680" cy="10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5">
            <p14:nvContentPartPr>
              <p14:cNvPr id="72" name="Ink 71">
                <a:extLst>
                  <a:ext uri="{FF2B5EF4-FFF2-40B4-BE49-F238E27FC236}">
                    <a16:creationId xmlns:a16="http://schemas.microsoft.com/office/drawing/2014/main" id="{9F4A27A3-F691-EBAF-0B38-A09E8AC91306}"/>
                  </a:ext>
                </a:extLst>
              </p14:cNvPr>
              <p14:cNvContentPartPr/>
              <p14:nvPr/>
            </p14:nvContentPartPr>
            <p14:xfrm>
              <a:off x="4862105" y="2840323"/>
              <a:ext cx="370080" cy="174600"/>
            </p14:xfrm>
          </p:contentPart>
        </mc:Choice>
        <mc:Fallback>
          <p:pic>
            <p:nvPicPr>
              <p:cNvPr id="72" name="Ink 71">
                <a:extLst>
                  <a:ext uri="{FF2B5EF4-FFF2-40B4-BE49-F238E27FC236}">
                    <a16:creationId xmlns:a16="http://schemas.microsoft.com/office/drawing/2014/main" id="{9F4A27A3-F691-EBAF-0B38-A09E8AC91306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4853105" y="2831323"/>
                <a:ext cx="387720" cy="19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7">
            <p14:nvContentPartPr>
              <p14:cNvPr id="73" name="Ink 72">
                <a:extLst>
                  <a:ext uri="{FF2B5EF4-FFF2-40B4-BE49-F238E27FC236}">
                    <a16:creationId xmlns:a16="http://schemas.microsoft.com/office/drawing/2014/main" id="{E6BF6F30-8E6B-6E76-B9BB-7D1286D6768F}"/>
                  </a:ext>
                </a:extLst>
              </p14:cNvPr>
              <p14:cNvContentPartPr/>
              <p14:nvPr/>
            </p14:nvContentPartPr>
            <p14:xfrm>
              <a:off x="5109065" y="3193843"/>
              <a:ext cx="336960" cy="312840"/>
            </p14:xfrm>
          </p:contentPart>
        </mc:Choice>
        <mc:Fallback>
          <p:pic>
            <p:nvPicPr>
              <p:cNvPr id="73" name="Ink 72">
                <a:extLst>
                  <a:ext uri="{FF2B5EF4-FFF2-40B4-BE49-F238E27FC236}">
                    <a16:creationId xmlns:a16="http://schemas.microsoft.com/office/drawing/2014/main" id="{E6BF6F30-8E6B-6E76-B9BB-7D1286D6768F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5100065" y="3184843"/>
                <a:ext cx="354600" cy="33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0291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Rima Militano</dc:creator>
  <cp:lastModifiedBy>Rima Militano</cp:lastModifiedBy>
  <cp:revision>1</cp:revision>
  <dcterms:created xsi:type="dcterms:W3CDTF">2022-05-12T05:58:20Z</dcterms:created>
  <dcterms:modified xsi:type="dcterms:W3CDTF">2022-05-12T06:44:38Z</dcterms:modified>
</cp:coreProperties>
</file>